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0" r:id="rId1"/>
  </p:sldMasterIdLst>
  <p:notesMasterIdLst>
    <p:notesMasterId r:id="rId62"/>
  </p:notesMasterIdLst>
  <p:sldIdLst>
    <p:sldId id="256" r:id="rId2"/>
    <p:sldId id="278" r:id="rId3"/>
    <p:sldId id="326" r:id="rId4"/>
    <p:sldId id="292" r:id="rId5"/>
    <p:sldId id="288" r:id="rId6"/>
    <p:sldId id="335" r:id="rId7"/>
    <p:sldId id="265" r:id="rId8"/>
    <p:sldId id="294" r:id="rId9"/>
    <p:sldId id="293" r:id="rId10"/>
    <p:sldId id="299" r:id="rId11"/>
    <p:sldId id="258" r:id="rId12"/>
    <p:sldId id="300" r:id="rId13"/>
    <p:sldId id="328" r:id="rId14"/>
    <p:sldId id="329" r:id="rId15"/>
    <p:sldId id="331" r:id="rId16"/>
    <p:sldId id="332" r:id="rId17"/>
    <p:sldId id="330" r:id="rId18"/>
    <p:sldId id="301" r:id="rId19"/>
    <p:sldId id="302" r:id="rId20"/>
    <p:sldId id="320" r:id="rId21"/>
    <p:sldId id="319" r:id="rId22"/>
    <p:sldId id="321" r:id="rId23"/>
    <p:sldId id="291" r:id="rId24"/>
    <p:sldId id="303" r:id="rId25"/>
    <p:sldId id="290" r:id="rId26"/>
    <p:sldId id="295" r:id="rId27"/>
    <p:sldId id="322" r:id="rId28"/>
    <p:sldId id="266" r:id="rId29"/>
    <p:sldId id="267" r:id="rId30"/>
    <p:sldId id="270" r:id="rId31"/>
    <p:sldId id="268" r:id="rId32"/>
    <p:sldId id="269" r:id="rId33"/>
    <p:sldId id="304" r:id="rId34"/>
    <p:sldId id="271" r:id="rId35"/>
    <p:sldId id="272" r:id="rId36"/>
    <p:sldId id="305" r:id="rId37"/>
    <p:sldId id="306" r:id="rId38"/>
    <p:sldId id="323" r:id="rId39"/>
    <p:sldId id="316" r:id="rId40"/>
    <p:sldId id="312" r:id="rId41"/>
    <p:sldId id="311" r:id="rId42"/>
    <p:sldId id="334" r:id="rId43"/>
    <p:sldId id="336" r:id="rId44"/>
    <p:sldId id="310" r:id="rId45"/>
    <p:sldId id="313" r:id="rId46"/>
    <p:sldId id="314" r:id="rId47"/>
    <p:sldId id="315" r:id="rId48"/>
    <p:sldId id="333" r:id="rId49"/>
    <p:sldId id="317" r:id="rId50"/>
    <p:sldId id="325" r:id="rId51"/>
    <p:sldId id="327" r:id="rId52"/>
    <p:sldId id="307" r:id="rId53"/>
    <p:sldId id="308" r:id="rId54"/>
    <p:sldId id="309" r:id="rId55"/>
    <p:sldId id="318" r:id="rId56"/>
    <p:sldId id="279" r:id="rId57"/>
    <p:sldId id="275" r:id="rId58"/>
    <p:sldId id="260" r:id="rId59"/>
    <p:sldId id="276" r:id="rId60"/>
    <p:sldId id="324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287" autoAdjust="0"/>
  </p:normalViewPr>
  <p:slideViewPr>
    <p:cSldViewPr snapToGrid="0">
      <p:cViewPr varScale="1">
        <p:scale>
          <a:sx n="88" d="100"/>
          <a:sy n="88" d="100"/>
        </p:scale>
        <p:origin x="14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">
      <pc:chgData name="Emily Crose" userId="5a1598ef78992c55" providerId="LiveId" clId="{6668FEAE-FAFE-41B4-ACB7-4D21B7F45387}" dt="2023-04-12T19:32:23.205" v="148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18:54:53.176" v="78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18:53:26.005" v="29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mod setBg delDesignElem">
        <pc:chgData name="Emily Crose" userId="5a1598ef78992c55" providerId="LiveId" clId="{6668FEAE-FAFE-41B4-ACB7-4D21B7F45387}" dt="2023-04-12T19:31:11.753" v="147" actId="2763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DesignElem">
        <pc:chgData name="Emily Crose" userId="5a1598ef78992c55" providerId="LiveId" clId="{6668FEAE-FAFE-41B4-ACB7-4D21B7F45387}" dt="2023-04-12T18:53:04.497" v="13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delSp add setBg delDesignElem">
        <pc:chgData name="Emily Crose" userId="5a1598ef78992c55" providerId="LiveId" clId="{6668FEAE-FAFE-41B4-ACB7-4D21B7F45387}" dt="2023-04-12T19:31:11.692" v="146"/>
        <pc:sldMkLst>
          <pc:docMk/>
          <pc:sldMk cId="3097047458" sldId="265"/>
        </pc:sldMkLst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mod setBg delDesignElem">
        <pc:chgData name="Emily Crose" userId="5a1598ef78992c55" providerId="LiveId" clId="{6668FEAE-FAFE-41B4-ACB7-4D21B7F45387}" dt="2023-04-12T18:55:13.960" v="85" actId="2660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mod setBg setClrOvrMap delDesignElem">
        <pc:chgData name="Emily Crose" userId="5a1598ef78992c55" providerId="LiveId" clId="{6668FEAE-FAFE-41B4-ACB7-4D21B7F45387}" dt="2023-04-12T18:55:24.935" v="88" actId="2660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1" creationId="{D2600CBB-0CF8-4237-8491-B7864363D2AE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2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18:55:24.935" v="88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mod setBg delDesignElem">
        <pc:chgData name="Emily Crose" userId="5a1598ef78992c55" providerId="LiveId" clId="{6668FEAE-FAFE-41B4-ACB7-4D21B7F45387}" dt="2023-04-12T18:55:29.214" v="89" actId="2660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300517546" sldId="275"/>
        </pc:sldMkLst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104054636" sldId="276"/>
        </pc:sldMkLst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mod">
        <pc:chgData name="Emily Crose" userId="5a1598ef78992c55" providerId="LiveId" clId="{6668FEAE-FAFE-41B4-ACB7-4D21B7F45387}" dt="2023-04-12T18:55:59.100" v="107" actId="20577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3076984293" sldId="280"/>
        </pc:sldMkLst>
      </pc:sldChg>
      <pc:sldChg chg="add setBg">
        <pc:chgData name="Emily Crose" userId="5a1598ef78992c55" providerId="LiveId" clId="{6668FEAE-FAFE-41B4-ACB7-4D21B7F45387}" dt="2023-04-12T18:56:37.917" v="108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mod">
        <pc:chgData name="Emily Crose" userId="5a1598ef78992c55" providerId="LiveId" clId="{6668FEAE-FAFE-41B4-ACB7-4D21B7F45387}" dt="2023-04-12T18:57:40.285" v="139" actId="20577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setBg delDesignElem">
        <pc:chgData name="Emily Crose" userId="5a1598ef78992c55" providerId="LiveId" clId="{6668FEAE-FAFE-41B4-ACB7-4D21B7F45387}" dt="2023-04-12T18:58:17.785" v="143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setBg delDesignElem">
        <pc:chgData name="Emily Crose" userId="5a1598ef78992c55" providerId="LiveId" clId="{6668FEAE-FAFE-41B4-ACB7-4D21B7F45387}" dt="2023-04-12T18:57:49.033" v="141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</pc:docChg>
  </pc:docChgLst>
  <pc:docChgLst>
    <pc:chgData name="Emily Crose" userId="5a1598ef78992c55" providerId="LiveId" clId="{17B552B6-65FA-454F-B07A-D48E3494368C}"/>
    <pc:docChg chg="modSld">
      <pc:chgData name="Emily Crose" userId="5a1598ef78992c55" providerId="LiveId" clId="{17B552B6-65FA-454F-B07A-D48E3494368C}" dt="2023-08-20T19:03:59.455" v="12" actId="20577"/>
      <pc:docMkLst>
        <pc:docMk/>
      </pc:docMkLst>
      <pc:sldChg chg="modSp mod">
        <pc:chgData name="Emily Crose" userId="5a1598ef78992c55" providerId="LiveId" clId="{17B552B6-65FA-454F-B07A-D48E3494368C}" dt="2023-08-20T19:03:59.455" v="12" actId="20577"/>
        <pc:sldMkLst>
          <pc:docMk/>
          <pc:sldMk cId="1938681844" sldId="256"/>
        </pc:sldMkLst>
        <pc:spChg chg="mod">
          <ac:chgData name="Emily Crose" userId="5a1598ef78992c55" providerId="LiveId" clId="{17B552B6-65FA-454F-B07A-D48E3494368C}" dt="2023-08-20T19:03:59.455" v="12" actId="20577"/>
          <ac:spMkLst>
            <pc:docMk/>
            <pc:sldMk cId="1938681844" sldId="256"/>
            <ac:spMk id="2" creationId="{E84EBFFF-D976-C46F-C884-33E6C3D3D040}"/>
          </ac:spMkLst>
        </pc:spChg>
      </pc:sldChg>
    </pc:docChg>
  </pc:docChgLst>
  <pc:docChgLst>
    <pc:chgData name="Emily Crose" userId="5a1598ef78992c55" providerId="LiveId" clId="{86D18E73-D570-4032-8B89-30F57F3A38C9}"/>
    <pc:docChg chg="custSel addSld delSld modSld">
      <pc:chgData name="Emily Crose" userId="5a1598ef78992c55" providerId="LiveId" clId="{86D18E73-D570-4032-8B89-30F57F3A38C9}" dt="2023-06-05T10:51:20.694" v="901" actId="20577"/>
      <pc:docMkLst>
        <pc:docMk/>
      </pc:docMkLst>
      <pc:sldChg chg="modSp mod">
        <pc:chgData name="Emily Crose" userId="5a1598ef78992c55" providerId="LiveId" clId="{86D18E73-D570-4032-8B89-30F57F3A38C9}" dt="2023-06-05T10:50:07.546" v="807" actId="20577"/>
        <pc:sldMkLst>
          <pc:docMk/>
          <pc:sldMk cId="1938681844" sldId="256"/>
        </pc:sldMkLst>
        <pc:spChg chg="mod">
          <ac:chgData name="Emily Crose" userId="5a1598ef78992c55" providerId="LiveId" clId="{86D18E73-D570-4032-8B89-30F57F3A38C9}" dt="2023-06-05T10:50:07.546" v="807" actId="20577"/>
          <ac:spMkLst>
            <pc:docMk/>
            <pc:sldMk cId="1938681844" sldId="256"/>
            <ac:spMk id="3" creationId="{AF3ACA5B-2163-AEC4-7BB9-C0423A72604D}"/>
          </ac:spMkLst>
        </pc:spChg>
      </pc:sldChg>
      <pc:sldChg chg="modSp mod">
        <pc:chgData name="Emily Crose" userId="5a1598ef78992c55" providerId="LiveId" clId="{86D18E73-D570-4032-8B89-30F57F3A38C9}" dt="2023-06-05T10:51:08.508" v="889" actId="20577"/>
        <pc:sldMkLst>
          <pc:docMk/>
          <pc:sldMk cId="3300517546" sldId="275"/>
        </pc:sldMkLst>
        <pc:spChg chg="mod">
          <ac:chgData name="Emily Crose" userId="5a1598ef78992c55" providerId="LiveId" clId="{86D18E73-D570-4032-8B89-30F57F3A38C9}" dt="2023-06-05T10:51:08.508" v="889" actId="20577"/>
          <ac:spMkLst>
            <pc:docMk/>
            <pc:sldMk cId="3300517546" sldId="275"/>
            <ac:spMk id="2" creationId="{1325A63D-9015-F666-B15A-F5E3B102B45E}"/>
          </ac:spMkLst>
        </pc:spChg>
      </pc:sldChg>
      <pc:sldChg chg="modSp mod">
        <pc:chgData name="Emily Crose" userId="5a1598ef78992c55" providerId="LiveId" clId="{86D18E73-D570-4032-8B89-30F57F3A38C9}" dt="2023-06-05T10:51:20.694" v="901" actId="20577"/>
        <pc:sldMkLst>
          <pc:docMk/>
          <pc:sldMk cId="3104054636" sldId="276"/>
        </pc:sldMkLst>
        <pc:spChg chg="mod">
          <ac:chgData name="Emily Crose" userId="5a1598ef78992c55" providerId="LiveId" clId="{86D18E73-D570-4032-8B89-30F57F3A38C9}" dt="2023-06-05T10:51:20.694" v="901" actId="20577"/>
          <ac:spMkLst>
            <pc:docMk/>
            <pc:sldMk cId="3104054636" sldId="276"/>
            <ac:spMk id="2" creationId="{B963730F-E840-E5E0-87C0-65F532F962AC}"/>
          </ac:spMkLst>
        </pc:spChg>
      </pc:sldChg>
      <pc:sldChg chg="modSp mod">
        <pc:chgData name="Emily Crose" userId="5a1598ef78992c55" providerId="LiveId" clId="{86D18E73-D570-4032-8B89-30F57F3A38C9}" dt="2023-06-05T10:50:36.294" v="874" actId="6549"/>
        <pc:sldMkLst>
          <pc:docMk/>
          <pc:sldMk cId="3519171936" sldId="278"/>
        </pc:sldMkLst>
        <pc:spChg chg="mod">
          <ac:chgData name="Emily Crose" userId="5a1598ef78992c55" providerId="LiveId" clId="{86D18E73-D570-4032-8B89-30F57F3A38C9}" dt="2023-06-05T10:50:36.294" v="874" actId="6549"/>
          <ac:spMkLst>
            <pc:docMk/>
            <pc:sldMk cId="3519171936" sldId="278"/>
            <ac:spMk id="4" creationId="{8128039C-0EE4-9C77-38DE-69A5998C5EFF}"/>
          </ac:spMkLst>
        </pc:spChg>
      </pc:sldChg>
      <pc:sldChg chg="modSp del mod">
        <pc:chgData name="Emily Crose" userId="5a1598ef78992c55" providerId="LiveId" clId="{86D18E73-D570-4032-8B89-30F57F3A38C9}" dt="2023-06-05T10:50:46.922" v="875" actId="47"/>
        <pc:sldMkLst>
          <pc:docMk/>
          <pc:sldMk cId="51780103" sldId="298"/>
        </pc:sldMkLst>
        <pc:spChg chg="mod">
          <ac:chgData name="Emily Crose" userId="5a1598ef78992c55" providerId="LiveId" clId="{86D18E73-D570-4032-8B89-30F57F3A38C9}" dt="2023-06-05T10:50:19.283" v="820" actId="20577"/>
          <ac:spMkLst>
            <pc:docMk/>
            <pc:sldMk cId="51780103" sldId="298"/>
            <ac:spMk id="4" creationId="{DB70F10A-4AE0-900A-BDD6-828E86756083}"/>
          </ac:spMkLst>
        </pc:spChg>
      </pc:sldChg>
      <pc:sldChg chg="addSp delSp modSp new mod setBg modClrScheme chgLayout">
        <pc:chgData name="Emily Crose" userId="5a1598ef78992c55" providerId="LiveId" clId="{86D18E73-D570-4032-8B89-30F57F3A38C9}" dt="2023-05-25T16:55:42.036" v="46" actId="26606"/>
        <pc:sldMkLst>
          <pc:docMk/>
          <pc:sldMk cId="1105794224" sldId="334"/>
        </pc:sldMkLst>
        <pc:spChg chg="del mod ord">
          <ac:chgData name="Emily Crose" userId="5a1598ef78992c55" providerId="LiveId" clId="{86D18E73-D570-4032-8B89-30F57F3A38C9}" dt="2023-05-25T16:55:39.831" v="45" actId="478"/>
          <ac:spMkLst>
            <pc:docMk/>
            <pc:sldMk cId="1105794224" sldId="334"/>
            <ac:spMk id="2" creationId="{3A089CF2-F20C-340E-74EB-2170B737153D}"/>
          </ac:spMkLst>
        </pc:spChg>
        <pc:spChg chg="del">
          <ac:chgData name="Emily Crose" userId="5a1598ef78992c55" providerId="LiveId" clId="{86D18E73-D570-4032-8B89-30F57F3A38C9}" dt="2023-05-25T16:55:20.086" v="40"/>
          <ac:spMkLst>
            <pc:docMk/>
            <pc:sldMk cId="1105794224" sldId="334"/>
            <ac:spMk id="3" creationId="{F50851A8-338D-9DCC-39A7-D7874E41F31A}"/>
          </ac:spMkLst>
        </pc:spChg>
        <pc:picChg chg="add mod ord">
          <ac:chgData name="Emily Crose" userId="5a1598ef78992c55" providerId="LiveId" clId="{86D18E73-D570-4032-8B89-30F57F3A38C9}" dt="2023-05-25T16:55:42.036" v="46" actId="26606"/>
          <ac:picMkLst>
            <pc:docMk/>
            <pc:sldMk cId="1105794224" sldId="334"/>
            <ac:picMk id="5" creationId="{385E6E1C-B247-48C3-F899-D225A9E9ED08}"/>
          </ac:picMkLst>
        </pc:picChg>
      </pc:sldChg>
      <pc:sldChg chg="addSp delSp modSp new mod setBg modClrScheme setClrOvrMap chgLayout modNotesTx">
        <pc:chgData name="Emily Crose" userId="5a1598ef78992c55" providerId="LiveId" clId="{86D18E73-D570-4032-8B89-30F57F3A38C9}" dt="2023-06-05T10:48:33.212" v="803" actId="20577"/>
        <pc:sldMkLst>
          <pc:docMk/>
          <pc:sldMk cId="2103907980" sldId="335"/>
        </pc:sldMkLst>
        <pc:spChg chg="del mod">
          <ac:chgData name="Emily Crose" userId="5a1598ef78992c55" providerId="LiveId" clId="{86D18E73-D570-4032-8B89-30F57F3A38C9}" dt="2023-06-05T10:40:28.534" v="57" actId="700"/>
          <ac:spMkLst>
            <pc:docMk/>
            <pc:sldMk cId="2103907980" sldId="335"/>
            <ac:spMk id="2" creationId="{2282F1BA-EE3E-ABA4-6D94-690432B42827}"/>
          </ac:spMkLst>
        </pc:spChg>
        <pc:spChg chg="add">
          <ac:chgData name="Emily Crose" userId="5a1598ef78992c55" providerId="LiveId" clId="{86D18E73-D570-4032-8B89-30F57F3A38C9}" dt="2023-06-05T10:40:35.880" v="58" actId="26606"/>
          <ac:spMkLst>
            <pc:docMk/>
            <pc:sldMk cId="2103907980" sldId="335"/>
            <ac:spMk id="9" creationId="{F8C668FA-2417-47B5-B454-2D55FC17FF7A}"/>
          </ac:spMkLst>
        </pc:spChg>
        <pc:spChg chg="add">
          <ac:chgData name="Emily Crose" userId="5a1598ef78992c55" providerId="LiveId" clId="{86D18E73-D570-4032-8B89-30F57F3A38C9}" dt="2023-06-05T10:40:35.880" v="58" actId="26606"/>
          <ac:spMkLst>
            <pc:docMk/>
            <pc:sldMk cId="2103907980" sldId="335"/>
            <ac:spMk id="13" creationId="{2B4CDDF6-55C3-415A-8D8B-7E03C3D616FC}"/>
          </ac:spMkLst>
        </pc:spChg>
        <pc:picChg chg="add mod">
          <ac:chgData name="Emily Crose" userId="5a1598ef78992c55" providerId="LiveId" clId="{86D18E73-D570-4032-8B89-30F57F3A38C9}" dt="2023-06-05T10:40:35.880" v="58" actId="26606"/>
          <ac:picMkLst>
            <pc:docMk/>
            <pc:sldMk cId="2103907980" sldId="335"/>
            <ac:picMk id="4" creationId="{BA9210EF-4A98-28A7-1C06-5A44B405886D}"/>
          </ac:picMkLst>
        </pc:picChg>
        <pc:picChg chg="add">
          <ac:chgData name="Emily Crose" userId="5a1598ef78992c55" providerId="LiveId" clId="{86D18E73-D570-4032-8B89-30F57F3A38C9}" dt="2023-06-05T10:40:35.880" v="58" actId="26606"/>
          <ac:picMkLst>
            <pc:docMk/>
            <pc:sldMk cId="2103907980" sldId="335"/>
            <ac:picMk id="11" creationId="{97FEBA57-8992-46BB-BCF0-5A83FE8E01E8}"/>
          </ac:picMkLst>
        </pc:picChg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  <pc:docChgLst>
    <pc:chgData name="Emily Crose" userId="5a1598ef78992c55" providerId="LiveId" clId="{A311D44D-FA71-4094-9630-1BDA9C1E2793}"/>
    <pc:docChg chg="undo custSel addSld delSld modSld">
      <pc:chgData name="Emily Crose" userId="5a1598ef78992c55" providerId="LiveId" clId="{A311D44D-FA71-4094-9630-1BDA9C1E2793}" dt="2023-06-26T18:48:31.378" v="68" actId="20577"/>
      <pc:docMkLst>
        <pc:docMk/>
      </pc:docMkLst>
      <pc:sldChg chg="addSp delSp modSp mod">
        <pc:chgData name="Emily Crose" userId="5a1598ef78992c55" providerId="LiveId" clId="{A311D44D-FA71-4094-9630-1BDA9C1E2793}" dt="2023-06-26T18:46:14.534" v="8" actId="26606"/>
        <pc:sldMkLst>
          <pc:docMk/>
          <pc:sldMk cId="3644090723" sldId="310"/>
        </pc:sldMkLst>
        <pc:spChg chg="mod">
          <ac:chgData name="Emily Crose" userId="5a1598ef78992c55" providerId="LiveId" clId="{A311D44D-FA71-4094-9630-1BDA9C1E2793}" dt="2023-06-26T18:46:14.534" v="8" actId="26606"/>
          <ac:spMkLst>
            <pc:docMk/>
            <pc:sldMk cId="3644090723" sldId="310"/>
            <ac:spMk id="2" creationId="{7E1F503A-C6C9-B5AE-CC0E-7EE59CDC42D0}"/>
          </ac:spMkLst>
        </pc:spChg>
        <pc:picChg chg="add del mod">
          <ac:chgData name="Emily Crose" userId="5a1598ef78992c55" providerId="LiveId" clId="{A311D44D-FA71-4094-9630-1BDA9C1E2793}" dt="2023-06-26T18:45:45.389" v="4" actId="478"/>
          <ac:picMkLst>
            <pc:docMk/>
            <pc:sldMk cId="3644090723" sldId="310"/>
            <ac:picMk id="4" creationId="{1E8DF392-5C21-A19F-C80D-C691B7C379DC}"/>
          </ac:picMkLst>
        </pc:picChg>
        <pc:picChg chg="del">
          <ac:chgData name="Emily Crose" userId="5a1598ef78992c55" providerId="LiveId" clId="{A311D44D-FA71-4094-9630-1BDA9C1E2793}" dt="2023-06-26T18:44:52.042" v="0" actId="478"/>
          <ac:picMkLst>
            <pc:docMk/>
            <pc:sldMk cId="3644090723" sldId="310"/>
            <ac:picMk id="6" creationId="{8D727CDA-0539-92D9-582E-9C4C990E5F0E}"/>
          </ac:picMkLst>
        </pc:picChg>
        <pc:picChg chg="add mod">
          <ac:chgData name="Emily Crose" userId="5a1598ef78992c55" providerId="LiveId" clId="{A311D44D-FA71-4094-9630-1BDA9C1E2793}" dt="2023-06-26T18:46:14.534" v="8" actId="26606"/>
          <ac:picMkLst>
            <pc:docMk/>
            <pc:sldMk cId="3644090723" sldId="310"/>
            <ac:picMk id="7" creationId="{784F7CCE-E3DF-BA0C-0E38-4428B78B123A}"/>
          </ac:picMkLst>
        </pc:picChg>
        <pc:picChg chg="del">
          <ac:chgData name="Emily Crose" userId="5a1598ef78992c55" providerId="LiveId" clId="{A311D44D-FA71-4094-9630-1BDA9C1E2793}" dt="2023-06-26T18:46:14.534" v="8" actId="26606"/>
          <ac:picMkLst>
            <pc:docMk/>
            <pc:sldMk cId="3644090723" sldId="310"/>
            <ac:picMk id="193" creationId="{6AF6706C-CF07-43A1-BCC4-CBA5D33820DA}"/>
          </ac:picMkLst>
        </pc:picChg>
        <pc:picChg chg="add">
          <ac:chgData name="Emily Crose" userId="5a1598ef78992c55" providerId="LiveId" clId="{A311D44D-FA71-4094-9630-1BDA9C1E2793}" dt="2023-06-26T18:46:14.534" v="8" actId="26606"/>
          <ac:picMkLst>
            <pc:docMk/>
            <pc:sldMk cId="3644090723" sldId="310"/>
            <ac:picMk id="198" creationId="{6AF6706C-CF07-43A1-BCC4-CBA5D33820DA}"/>
          </ac:picMkLst>
        </pc:picChg>
      </pc:sldChg>
      <pc:sldChg chg="add del mod modShow">
        <pc:chgData name="Emily Crose" userId="5a1598ef78992c55" providerId="LiveId" clId="{A311D44D-FA71-4094-9630-1BDA9C1E2793}" dt="2023-06-26T18:47:48.790" v="16" actId="729"/>
        <pc:sldMkLst>
          <pc:docMk/>
          <pc:sldMk cId="594850548" sldId="314"/>
        </pc:sldMkLst>
      </pc:sldChg>
      <pc:sldChg chg="modSp mod">
        <pc:chgData name="Emily Crose" userId="5a1598ef78992c55" providerId="LiveId" clId="{A311D44D-FA71-4094-9630-1BDA9C1E2793}" dt="2023-06-26T18:48:31.378" v="68" actId="20577"/>
        <pc:sldMkLst>
          <pc:docMk/>
          <pc:sldMk cId="510267140" sldId="333"/>
        </pc:sldMkLst>
        <pc:spChg chg="mod">
          <ac:chgData name="Emily Crose" userId="5a1598ef78992c55" providerId="LiveId" clId="{A311D44D-FA71-4094-9630-1BDA9C1E2793}" dt="2023-06-26T18:48:31.378" v="68" actId="20577"/>
          <ac:spMkLst>
            <pc:docMk/>
            <pc:sldMk cId="510267140" sldId="333"/>
            <ac:spMk id="3" creationId="{2E16527D-D9DA-BDE3-298B-DCEAE849D402}"/>
          </ac:spMkLst>
        </pc:spChg>
      </pc:sldChg>
      <pc:sldChg chg="addSp modSp new mod setBg setClrOvrMap">
        <pc:chgData name="Emily Crose" userId="5a1598ef78992c55" providerId="LiveId" clId="{A311D44D-FA71-4094-9630-1BDA9C1E2793}" dt="2023-06-26T18:47:17.106" v="13" actId="26606"/>
        <pc:sldMkLst>
          <pc:docMk/>
          <pc:sldMk cId="756337418" sldId="336"/>
        </pc:sldMkLst>
        <pc:spChg chg="add">
          <ac:chgData name="Emily Crose" userId="5a1598ef78992c55" providerId="LiveId" clId="{A311D44D-FA71-4094-9630-1BDA9C1E2793}" dt="2023-06-26T18:47:17.106" v="13" actId="26606"/>
          <ac:spMkLst>
            <pc:docMk/>
            <pc:sldMk cId="756337418" sldId="336"/>
            <ac:spMk id="8" creationId="{F8C668FA-2417-47B5-B454-2D55FC17FF7A}"/>
          </ac:spMkLst>
        </pc:spChg>
        <pc:spChg chg="add">
          <ac:chgData name="Emily Crose" userId="5a1598ef78992c55" providerId="LiveId" clId="{A311D44D-FA71-4094-9630-1BDA9C1E2793}" dt="2023-06-26T18:47:17.106" v="13" actId="26606"/>
          <ac:spMkLst>
            <pc:docMk/>
            <pc:sldMk cId="756337418" sldId="336"/>
            <ac:spMk id="12" creationId="{2B4CDDF6-55C3-415A-8D8B-7E03C3D616FC}"/>
          </ac:spMkLst>
        </pc:spChg>
        <pc:picChg chg="add mod">
          <ac:chgData name="Emily Crose" userId="5a1598ef78992c55" providerId="LiveId" clId="{A311D44D-FA71-4094-9630-1BDA9C1E2793}" dt="2023-06-26T18:47:17.106" v="13" actId="26606"/>
          <ac:picMkLst>
            <pc:docMk/>
            <pc:sldMk cId="756337418" sldId="336"/>
            <ac:picMk id="3" creationId="{F1EE171F-2AB6-0696-1C8A-173804F3337F}"/>
          </ac:picMkLst>
        </pc:picChg>
        <pc:picChg chg="add">
          <ac:chgData name="Emily Crose" userId="5a1598ef78992c55" providerId="LiveId" clId="{A311D44D-FA71-4094-9630-1BDA9C1E2793}" dt="2023-06-26T18:47:17.106" v="13" actId="26606"/>
          <ac:picMkLst>
            <pc:docMk/>
            <pc:sldMk cId="756337418" sldId="336"/>
            <ac:picMk id="10" creationId="{97FEBA57-8992-46BB-BCF0-5A83FE8E01E8}"/>
          </ac:picMkLst>
        </pc:picChg>
      </pc:sldChg>
    </pc:docChg>
  </pc:docChgLst>
  <pc:docChgLst>
    <pc:chgData name="Emily Crose" userId="5a1598ef78992c55" providerId="LiveId" clId="{FFE10729-34CB-4213-AEC7-4192D394359E}"/>
    <pc:docChg chg="undo custSel addSld delSld modSld sldOrd">
      <pc:chgData name="Emily Crose" userId="5a1598ef78992c55" providerId="LiveId" clId="{FFE10729-34CB-4213-AEC7-4192D394359E}" dt="2023-04-19T10:59:17.598" v="4692" actId="20577"/>
      <pc:docMkLst>
        <pc:docMk/>
      </pc:docMkLst>
      <pc:sldChg chg="addSp delSp modSp mod setBg setClrOvrMap">
        <pc:chgData name="Emily Crose" userId="5a1598ef78992c55" providerId="LiveId" clId="{FFE10729-34CB-4213-AEC7-4192D394359E}" dt="2023-04-16T12:20:30.542" v="341" actId="122"/>
        <pc:sldMkLst>
          <pc:docMk/>
          <pc:sldMk cId="1938681844" sldId="256"/>
        </pc:sldMkLst>
        <pc:spChg chg="mo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FFE10729-34CB-4213-AEC7-4192D394359E}" dt="2023-04-16T12:20:30.542" v="341" actId="122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FFE10729-34CB-4213-AEC7-4192D394359E}" dt="2023-04-16T12:20:14.065" v="335" actId="26606"/>
          <ac:spMkLst>
            <pc:docMk/>
            <pc:sldMk cId="1938681844" sldId="256"/>
            <ac:spMk id="6" creationId="{0DC895F7-4E59-40FB-87DD-ACE47F94C143}"/>
          </ac:spMkLst>
        </pc:spChg>
        <pc:spChg chg="ad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10" creationId="{EAAC8963-AF89-4FC1-910B-686E223CD28D}"/>
          </ac:spMkLst>
        </pc:spChg>
        <pc:spChg chg="add del">
          <ac:chgData name="Emily Crose" userId="5a1598ef78992c55" providerId="LiveId" clId="{FFE10729-34CB-4213-AEC7-4192D394359E}" dt="2023-04-16T12:20:20.485" v="337" actId="26606"/>
          <ac:spMkLst>
            <pc:docMk/>
            <pc:sldMk cId="1938681844" sldId="256"/>
            <ac:spMk id="13" creationId="{0DC895F7-4E59-40FB-87DD-ACE47F94C143}"/>
          </ac:spMkLst>
        </pc:spChg>
        <pc:spChg chg="ad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17" creationId="{23A4F197-86BE-42C9-A95B-A488B7683C2E}"/>
          </ac:spMkLst>
        </pc:spChg>
        <pc:picChg chg="del">
          <ac:chgData name="Emily Crose" userId="5a1598ef78992c55" providerId="LiveId" clId="{FFE10729-34CB-4213-AEC7-4192D394359E}" dt="2023-04-16T12:14:41.543" v="96" actId="478"/>
          <ac:picMkLst>
            <pc:docMk/>
            <pc:sldMk cId="1938681844" sldId="256"/>
            <ac:picMk id="5" creationId="{299974F5-C877-037B-7955-31E680DE8F92}"/>
          </ac:picMkLst>
        </pc:picChg>
        <pc:picChg chg="add del">
          <ac:chgData name="Emily Crose" userId="5a1598ef78992c55" providerId="LiveId" clId="{FFE10729-34CB-4213-AEC7-4192D394359E}" dt="2023-04-16T12:20:14.065" v="335" actId="26606"/>
          <ac:picMkLst>
            <pc:docMk/>
            <pc:sldMk cId="1938681844" sldId="256"/>
            <ac:picMk id="7" creationId="{64BE8658-0C95-730A-4849-EDFEB6684FB1}"/>
          </ac:picMkLst>
        </pc:picChg>
        <pc:picChg chg="add">
          <ac:chgData name="Emily Crose" userId="5a1598ef78992c55" providerId="LiveId" clId="{FFE10729-34CB-4213-AEC7-4192D394359E}" dt="2023-04-16T12:20:20.500" v="338" actId="26606"/>
          <ac:picMkLst>
            <pc:docMk/>
            <pc:sldMk cId="1938681844" sldId="256"/>
            <ac:picMk id="8" creationId="{A17F7527-5AC0-479A-B79F-9CF463410490}"/>
          </ac:picMkLst>
        </pc:picChg>
        <pc:picChg chg="add del">
          <ac:chgData name="Emily Crose" userId="5a1598ef78992c55" providerId="LiveId" clId="{FFE10729-34CB-4213-AEC7-4192D394359E}" dt="2023-04-16T12:20:14.065" v="335" actId="26606"/>
          <ac:picMkLst>
            <pc:docMk/>
            <pc:sldMk cId="1938681844" sldId="256"/>
            <ac:picMk id="11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12:20:20.500" v="338" actId="26606"/>
          <ac:picMkLst>
            <pc:docMk/>
            <pc:sldMk cId="1938681844" sldId="256"/>
            <ac:picMk id="12" creationId="{41BDA784-DB63-4168-8CC9-0DA04775B2DD}"/>
          </ac:picMkLst>
        </pc:picChg>
        <pc:picChg chg="add del">
          <ac:chgData name="Emily Crose" userId="5a1598ef78992c55" providerId="LiveId" clId="{FFE10729-34CB-4213-AEC7-4192D394359E}" dt="2023-04-16T12:20:20.485" v="337" actId="26606"/>
          <ac:picMkLst>
            <pc:docMk/>
            <pc:sldMk cId="1938681844" sldId="256"/>
            <ac:picMk id="14" creationId="{E8B46D05-795C-E9EC-4788-025B1E14753E}"/>
          </ac:picMkLst>
        </pc:picChg>
        <pc:picChg chg="add del">
          <ac:chgData name="Emily Crose" userId="5a1598ef78992c55" providerId="LiveId" clId="{FFE10729-34CB-4213-AEC7-4192D394359E}" dt="2023-04-16T12:20:20.485" v="337" actId="26606"/>
          <ac:picMkLst>
            <pc:docMk/>
            <pc:sldMk cId="1938681844" sldId="256"/>
            <ac:picMk id="15" creationId="{1A4C720E-710D-44F8-A8D7-2BAA61E1814B}"/>
          </ac:picMkLst>
        </pc:picChg>
      </pc:sldChg>
      <pc:sldChg chg="delSp modSp del mod delDesignElem chgLayout">
        <pc:chgData name="Emily Crose" userId="5a1598ef78992c55" providerId="LiveId" clId="{FFE10729-34CB-4213-AEC7-4192D394359E}" dt="2023-04-16T12:14:08.492" v="52" actId="47"/>
        <pc:sldMkLst>
          <pc:docMk/>
          <pc:sldMk cId="3013550915" sldId="257"/>
        </pc:sldMkLst>
        <pc:spChg chg="mod ord">
          <ac:chgData name="Emily Crose" userId="5a1598ef78992c55" providerId="LiveId" clId="{FFE10729-34CB-4213-AEC7-4192D394359E}" dt="2023-04-16T12:14:05.039" v="51" actId="20577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013550915" sldId="257"/>
            <ac:spMk id="21" creationId="{DF17025D-0558-4BB1-932D-D407F5BDCAB8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013550915" sldId="257"/>
            <ac:spMk id="24" creationId="{23897308-2491-4C39-B764-46DCD1CAD321}"/>
          </ac:spMkLst>
        </pc:spChg>
        <pc:grpChg chg="del">
          <ac:chgData name="Emily Crose" userId="5a1598ef78992c55" providerId="LiveId" clId="{FFE10729-34CB-4213-AEC7-4192D394359E}" dt="2023-04-16T12:13:17.127" v="25"/>
          <ac:grpSpMkLst>
            <pc:docMk/>
            <pc:sldMk cId="3013550915" sldId="257"/>
            <ac:grpSpMk id="26" creationId="{437C3370-E183-40E3-8F06-FDD26E64DD97}"/>
          </ac:grpSpMkLst>
        </pc:grp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9" creationId="{0512F9CB-A1A0-4043-A103-F6A4B94B695A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1" creationId="{ADBE6588-EE16-4389-857C-86A156D49E5D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5" creationId="{17FD48D2-B0A7-413D-B947-AA55AC1296D5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7" creationId="{2BE668D0-D906-4EEE-B32F-8C028624B837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Sp delSp modSp add del mod setBg setClrOvrMap">
        <pc:chgData name="Emily Crose" userId="5a1598ef78992c55" providerId="LiveId" clId="{FFE10729-34CB-4213-AEC7-4192D394359E}" dt="2023-04-16T12:47:39.991" v="895" actId="26606"/>
        <pc:sldMkLst>
          <pc:docMk/>
          <pc:sldMk cId="1617985472" sldId="258"/>
        </pc:sldMkLst>
        <pc:spChg chg="del mod">
          <ac:chgData name="Emily Crose" userId="5a1598ef78992c55" providerId="LiveId" clId="{FFE10729-34CB-4213-AEC7-4192D394359E}" dt="2023-04-16T12:46:57.136" v="882" actId="21"/>
          <ac:spMkLst>
            <pc:docMk/>
            <pc:sldMk cId="1617985472" sldId="258"/>
            <ac:spMk id="2" creationId="{FEDFBF7F-B0EA-9573-548F-B1E51C2E51C9}"/>
          </ac:spMkLst>
        </pc:spChg>
        <pc:spChg chg="add del mod">
          <ac:chgData name="Emily Crose" userId="5a1598ef78992c55" providerId="LiveId" clId="{FFE10729-34CB-4213-AEC7-4192D394359E}" dt="2023-04-16T12:47:03.201" v="884" actId="478"/>
          <ac:spMkLst>
            <pc:docMk/>
            <pc:sldMk cId="1617985472" sldId="258"/>
            <ac:spMk id="4" creationId="{43B077B1-B38C-B105-3678-A805D788545E}"/>
          </ac:spMkLst>
        </pc:spChg>
        <pc:spChg chg="add del">
          <ac:chgData name="Emily Crose" userId="5a1598ef78992c55" providerId="LiveId" clId="{FFE10729-34CB-4213-AEC7-4192D394359E}" dt="2023-04-16T12:47:37.557" v="892" actId="26606"/>
          <ac:spMkLst>
            <pc:docMk/>
            <pc:sldMk cId="1617985472" sldId="258"/>
            <ac:spMk id="18" creationId="{F8C668FA-2417-47B5-B454-2D55FC17FF7A}"/>
          </ac:spMkLst>
        </pc:spChg>
        <pc:spChg chg="add del">
          <ac:chgData name="Emily Crose" userId="5a1598ef78992c55" providerId="LiveId" clId="{FFE10729-34CB-4213-AEC7-4192D394359E}" dt="2023-04-16T12:47:37.557" v="892" actId="26606"/>
          <ac:spMkLst>
            <pc:docMk/>
            <pc:sldMk cId="1617985472" sldId="258"/>
            <ac:spMk id="22" creationId="{2B4CDDF6-55C3-415A-8D8B-7E03C3D616FC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28" creationId="{DF4972D9-F510-4C84-8BDA-31BAECC2329C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30" creationId="{D8E2D96C-A214-42D7-8C0F-E4CCBD8C39CD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31" creationId="{17C746F4-1536-4E83-B247-DD6BBE09CDF6}"/>
          </ac:spMkLst>
        </pc:spChg>
        <pc:picChg chg="mod ord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6" creationId="{E909DB86-C6E9-4323-D00F-EA4D209CE4D1}"/>
          </ac:picMkLst>
        </pc:picChg>
        <pc:picChg chg="add del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11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47:37.557" v="892" actId="26606"/>
          <ac:picMkLst>
            <pc:docMk/>
            <pc:sldMk cId="1617985472" sldId="258"/>
            <ac:picMk id="16" creationId="{5C819037-A607-4A7B-ADF1-B04516199C89}"/>
          </ac:picMkLst>
        </pc:picChg>
        <pc:picChg chg="add del">
          <ac:chgData name="Emily Crose" userId="5a1598ef78992c55" providerId="LiveId" clId="{FFE10729-34CB-4213-AEC7-4192D394359E}" dt="2023-04-16T12:47:37.557" v="892" actId="26606"/>
          <ac:picMkLst>
            <pc:docMk/>
            <pc:sldMk cId="1617985472" sldId="258"/>
            <ac:picMk id="20" creationId="{97FEBA57-8992-46BB-BCF0-5A83FE8E01E8}"/>
          </ac:picMkLst>
        </pc:picChg>
        <pc:picChg chg="add del">
          <ac:chgData name="Emily Crose" userId="5a1598ef78992c55" providerId="LiveId" clId="{FFE10729-34CB-4213-AEC7-4192D394359E}" dt="2023-04-16T12:47:39.982" v="894" actId="26606"/>
          <ac:picMkLst>
            <pc:docMk/>
            <pc:sldMk cId="1617985472" sldId="258"/>
            <ac:picMk id="24" creationId="{5C819037-A607-4A7B-ADF1-B04516199C89}"/>
          </ac:picMkLst>
        </pc:picChg>
        <pc:picChg chg="add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26" creationId="{5C819037-A607-4A7B-ADF1-B04516199C89}"/>
          </ac:picMkLst>
        </pc:picChg>
      </pc:sldChg>
      <pc:sldChg chg="ord">
        <pc:chgData name="Emily Crose" userId="5a1598ef78992c55" providerId="LiveId" clId="{FFE10729-34CB-4213-AEC7-4192D394359E}" dt="2023-04-16T23:34:09.386" v="3639"/>
        <pc:sldMkLst>
          <pc:docMk/>
          <pc:sldMk cId="370590328" sldId="260"/>
        </pc:sldMkLst>
      </pc:sldChg>
      <pc:sldChg chg="addSp delSp modSp add del mod setBg modClrScheme setClrOvrMap delDesignElem chgLayout">
        <pc:chgData name="Emily Crose" userId="5a1598ef78992c55" providerId="LiveId" clId="{FFE10729-34CB-4213-AEC7-4192D394359E}" dt="2023-04-16T12:25:29.572" v="380" actId="20577"/>
        <pc:sldMkLst>
          <pc:docMk/>
          <pc:sldMk cId="3097047458" sldId="265"/>
        </pc:sldMkLst>
        <pc:spChg chg="mod ord">
          <ac:chgData name="Emily Crose" userId="5a1598ef78992c55" providerId="LiveId" clId="{FFE10729-34CB-4213-AEC7-4192D394359E}" dt="2023-04-16T12:25:29.572" v="380" actId="20577"/>
          <ac:spMkLst>
            <pc:docMk/>
            <pc:sldMk cId="3097047458" sldId="265"/>
            <ac:spMk id="2" creationId="{387556D4-EB97-BC07-A400-6F5045EBF3FB}"/>
          </ac:spMkLst>
        </pc:spChg>
        <pc:spChg chg="add del mod ord">
          <ac:chgData name="Emily Crose" userId="5a1598ef78992c55" providerId="LiveId" clId="{FFE10729-34CB-4213-AEC7-4192D394359E}" dt="2023-04-16T12:21:45.735" v="347" actId="700"/>
          <ac:spMkLst>
            <pc:docMk/>
            <pc:sldMk cId="3097047458" sldId="265"/>
            <ac:spMk id="3" creationId="{7D786ADA-1625-9AE4-413F-292ECC5D82A4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097047458" sldId="265"/>
            <ac:spMk id="17" creationId="{58A973E8-C2D4-4C81-8ADE-C5C021A615E7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097047458" sldId="265"/>
            <ac:spMk id="31" creationId="{E05CABE9-5E7C-4773-BFCD-24B199FA1AE3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1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3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4" creationId="{24005816-5BCA-4665-8A58-5580F8E9C84A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3097047458" sldId="265"/>
            <ac:grpSpMk id="19" creationId="{A08E251A-5371-4E82-A0F3-2CA0C15AB09C}"/>
          </ac:grpSpMkLst>
        </pc:grpChg>
        <pc:grpChg chg="add del">
          <ac:chgData name="Emily Crose" userId="5a1598ef78992c55" providerId="LiveId" clId="{FFE10729-34CB-4213-AEC7-4192D394359E}" dt="2023-04-16T12:21:52.636" v="349" actId="26606"/>
          <ac:grpSpMkLst>
            <pc:docMk/>
            <pc:sldMk cId="3097047458" sldId="265"/>
            <ac:grpSpMk id="105" creationId="{BF07F359-8CA3-4854-91E7-EE6004020511}"/>
          </ac:grpSpMkLst>
        </pc:grpChg>
        <pc:picChg chg="mod ord">
          <ac:chgData name="Emily Crose" userId="5a1598ef78992c55" providerId="LiveId" clId="{FFE10729-34CB-4213-AEC7-4192D394359E}" dt="2023-04-16T12:21:52.656" v="350" actId="26606"/>
          <ac:picMkLst>
            <pc:docMk/>
            <pc:sldMk cId="3097047458" sldId="265"/>
            <ac:picMk id="7" creationId="{5019F048-17CF-19DF-C9B5-B6ECFD4EF044}"/>
          </ac:picMkLst>
        </pc:picChg>
        <pc:picChg chg="add del">
          <ac:chgData name="Emily Crose" userId="5a1598ef78992c55" providerId="LiveId" clId="{FFE10729-34CB-4213-AEC7-4192D394359E}" dt="2023-04-16T12:21:52.636" v="349" actId="26606"/>
          <ac:picMkLst>
            <pc:docMk/>
            <pc:sldMk cId="3097047458" sldId="265"/>
            <ac:picMk id="21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21:52.636" v="349" actId="26606"/>
          <ac:picMkLst>
            <pc:docMk/>
            <pc:sldMk cId="3097047458" sldId="265"/>
            <ac:picMk id="102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21:52.656" v="350" actId="26606"/>
          <ac:picMkLst>
            <pc:docMk/>
            <pc:sldMk cId="3097047458" sldId="265"/>
            <ac:picMk id="110" creationId="{6AF6706C-CF07-43A1-BCC4-CBA5D33820DA}"/>
          </ac:picMkLst>
        </pc:pic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9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0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1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3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5" creationId="{2A35DB53-42BE-460E-9CA1-1294C98463CB}"/>
          </ac:cxnSpMkLst>
        </pc:cxnChg>
      </pc:sldChg>
      <pc:sldChg chg="delSp add del setBg delDesignElem">
        <pc:chgData name="Emily Crose" userId="5a1598ef78992c55" providerId="LiveId" clId="{FFE10729-34CB-4213-AEC7-4192D394359E}" dt="2023-04-14T17:20:48.639" v="7"/>
        <pc:sldMkLst>
          <pc:docMk/>
          <pc:sldMk cId="2973934259" sldId="266"/>
        </pc:sldMkLst>
        <pc:spChg chg="del">
          <ac:chgData name="Emily Crose" userId="5a1598ef78992c55" providerId="LiveId" clId="{FFE10729-34CB-4213-AEC7-4192D394359E}" dt="2023-04-14T17:20:48.639" v="7"/>
          <ac:spMkLst>
            <pc:docMk/>
            <pc:sldMk cId="2973934259" sldId="266"/>
            <ac:spMk id="36" creationId="{7A675F33-98AF-4B83-A3BB-0780A23145E6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2973934259" sldId="266"/>
            <ac:grpSpMk id="37" creationId="{EA75029C-64B9-41D0-9540-75846D4B04A5}"/>
          </ac:grpSpMkLst>
        </pc:grp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1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2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3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4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modSp add del mod setBg">
        <pc:chgData name="Emily Crose" userId="5a1598ef78992c55" providerId="LiveId" clId="{FFE10729-34CB-4213-AEC7-4192D394359E}" dt="2023-04-16T21:39:50.696" v="3432" actId="26606"/>
        <pc:sldMkLst>
          <pc:docMk/>
          <pc:sldMk cId="1523269679" sldId="267"/>
        </pc:sldMkLst>
        <pc:spChg chg="mod">
          <ac:chgData name="Emily Crose" userId="5a1598ef78992c55" providerId="LiveId" clId="{FFE10729-34CB-4213-AEC7-4192D394359E}" dt="2023-04-16T21:39:50.696" v="3432" actId="26606"/>
          <ac:spMkLst>
            <pc:docMk/>
            <pc:sldMk cId="1523269679" sldId="267"/>
            <ac:spMk id="2" creationId="{101F6E27-3120-5F9B-64CB-17F4B2CAE047}"/>
          </ac:spMkLst>
        </pc:spChg>
        <pc:graphicFrameChg chg="mod modGraphic">
          <ac:chgData name="Emily Crose" userId="5a1598ef78992c55" providerId="LiveId" clId="{FFE10729-34CB-4213-AEC7-4192D394359E}" dt="2023-04-16T21:39:50.696" v="3432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Sp delSp modSp add del mod ord setBg modClrScheme setClrOvrMap chgLayout modNotesTx">
        <pc:chgData name="Emily Crose" userId="5a1598ef78992c55" providerId="LiveId" clId="{FFE10729-34CB-4213-AEC7-4192D394359E}" dt="2023-04-16T18:20:11.705" v="1430"/>
        <pc:sldMkLst>
          <pc:docMk/>
          <pc:sldMk cId="2180029723" sldId="268"/>
        </pc:sldMkLst>
        <pc:spChg chg="mod or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2" creationId="{6B475545-C693-0AB5-D209-67C529BDD4C3}"/>
          </ac:spMkLst>
        </pc:spChg>
        <pc:spChg chg="del mod">
          <ac:chgData name="Emily Crose" userId="5a1598ef78992c55" providerId="LiveId" clId="{FFE10729-34CB-4213-AEC7-4192D394359E}" dt="2023-04-16T18:18:19.581" v="1112"/>
          <ac:spMkLst>
            <pc:docMk/>
            <pc:sldMk cId="2180029723" sldId="268"/>
            <ac:spMk id="3" creationId="{D77B8B31-97E0-9A7D-D08A-6ACDDF58D20C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2" creationId="{1F94DC1C-47D1-41D7-8B1B-9A036D614027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6" creationId="{AC12A592-C02D-46EF-8E1F-9335DB8D71DF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8" creationId="{24005816-5BCA-4665-8A58-5580F8E9C84A}"/>
          </ac:spMkLst>
        </pc:spChg>
        <pc:grpChg chg="add">
          <ac:chgData name="Emily Crose" userId="5a1598ef78992c55" providerId="LiveId" clId="{FFE10729-34CB-4213-AEC7-4192D394359E}" dt="2023-04-16T18:18:49.569" v="1116" actId="26606"/>
          <ac:grpSpMkLst>
            <pc:docMk/>
            <pc:sldMk cId="2180029723" sldId="268"/>
            <ac:grpSpMk id="20" creationId="{BF07F359-8CA3-4854-91E7-EE6004020511}"/>
          </ac:grpSpMkLst>
        </pc:grpChg>
        <pc:picChg chg="add mod or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5" creationId="{B21F9EA0-AA69-B21D-C77B-D688EA545E47}"/>
          </ac:picMkLst>
        </pc:picChg>
        <pc:picChg chg="ad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10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14" creationId="{811383CE-CE86-4E1C-B289-798EB9E6E0E5}"/>
          </ac:picMkLst>
        </pc:picChg>
      </pc:sldChg>
      <pc:sldChg chg="delSp add del setBg delDesignElem">
        <pc:chgData name="Emily Crose" userId="5a1598ef78992c55" providerId="LiveId" clId="{FFE10729-34CB-4213-AEC7-4192D394359E}" dt="2023-04-14T17:20:48.639" v="7"/>
        <pc:sldMkLst>
          <pc:docMk/>
          <pc:sldMk cId="2134838018" sldId="269"/>
        </pc:sldMkLst>
        <pc:spChg chg="del">
          <ac:chgData name="Emily Crose" userId="5a1598ef78992c55" providerId="LiveId" clId="{FFE10729-34CB-4213-AEC7-4192D394359E}" dt="2023-04-14T17:20:48.639" v="7"/>
          <ac:spMkLst>
            <pc:docMk/>
            <pc:sldMk cId="2134838018" sldId="269"/>
            <ac:spMk id="15" creationId="{762362DE-7747-4D8B-99FA-8E36F0B15FF7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2134838018" sldId="269"/>
            <ac:grpSpMk id="22" creationId="{25123E6E-F713-4254-A6BF-358CC8EC6C95}"/>
          </ac:grpSpMkLst>
        </pc:grp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7" creationId="{0512F9CB-A1A0-4043-A103-F6A4B94B695A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8" creationId="{ADBE6588-EE16-4389-857C-86A156D49E5D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9" creationId="{17FD48D2-B0A7-413D-B947-AA55AC1296D5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11" creationId="{2BE668D0-D906-4EEE-B32F-8C028624B83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Sp delSp modSp add del mod ord setBg modClrScheme chgLayout">
        <pc:chgData name="Emily Crose" userId="5a1598ef78992c55" providerId="LiveId" clId="{FFE10729-34CB-4213-AEC7-4192D394359E}" dt="2023-04-16T23:28:44.944" v="3576" actId="26606"/>
        <pc:sldMkLst>
          <pc:docMk/>
          <pc:sldMk cId="574519622" sldId="270"/>
        </pc:sldMkLst>
        <pc:spChg chg="mod ord">
          <ac:chgData name="Emily Crose" userId="5a1598ef78992c55" providerId="LiveId" clId="{FFE10729-34CB-4213-AEC7-4192D394359E}" dt="2023-04-16T23:28:44.944" v="3576" actId="26606"/>
          <ac:spMkLst>
            <pc:docMk/>
            <pc:sldMk cId="574519622" sldId="270"/>
            <ac:spMk id="2" creationId="{F1810807-F24A-FA17-A955-4905A6010039}"/>
          </ac:spMkLst>
        </pc:spChg>
        <pc:spChg chg="del mod">
          <ac:chgData name="Emily Crose" userId="5a1598ef78992c55" providerId="LiveId" clId="{FFE10729-34CB-4213-AEC7-4192D394359E}" dt="2023-04-16T23:28:31.599" v="3570"/>
          <ac:spMkLst>
            <pc:docMk/>
            <pc:sldMk cId="574519622" sldId="270"/>
            <ac:spMk id="3" creationId="{9643F112-8849-91E6-EB69-BED1D39278B9}"/>
          </ac:spMkLst>
        </pc:spChg>
        <pc:spChg chg="add">
          <ac:chgData name="Emily Crose" userId="5a1598ef78992c55" providerId="LiveId" clId="{FFE10729-34CB-4213-AEC7-4192D394359E}" dt="2023-04-16T23:28:44.944" v="3576" actId="26606"/>
          <ac:spMkLst>
            <pc:docMk/>
            <pc:sldMk cId="574519622" sldId="270"/>
            <ac:spMk id="96" creationId="{73710393-C767-43F2-8FBD-DFC6C6DE6FF5}"/>
          </ac:spMkLst>
        </pc:spChg>
        <pc:grpChg chg="add">
          <ac:chgData name="Emily Crose" userId="5a1598ef78992c55" providerId="LiveId" clId="{FFE10729-34CB-4213-AEC7-4192D394359E}" dt="2023-04-16T23:28:44.944" v="3576" actId="26606"/>
          <ac:grpSpMkLst>
            <pc:docMk/>
            <pc:sldMk cId="574519622" sldId="270"/>
            <ac:grpSpMk id="14" creationId="{DC1A4634-CF00-456C-BBEC-CEAAAAD069DB}"/>
          </ac:grpSpMkLst>
        </pc:grpChg>
        <pc:grpChg chg="add">
          <ac:chgData name="Emily Crose" userId="5a1598ef78992c55" providerId="LiveId" clId="{FFE10729-34CB-4213-AEC7-4192D394359E}" dt="2023-04-16T23:28:44.944" v="3576" actId="26606"/>
          <ac:grpSpMkLst>
            <pc:docMk/>
            <pc:sldMk cId="574519622" sldId="270"/>
            <ac:grpSpMk id="98" creationId="{24BFFD1D-EF0D-48A3-9398-5E7B37687796}"/>
          </ac:grpSpMkLst>
        </pc:grpChg>
        <pc:picChg chg="add mod or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5" creationId="{02B65789-4057-5CDA-1B50-84CE2322462C}"/>
          </ac:picMkLst>
        </pc:picChg>
        <pc:picChg chg="add mo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7" creationId="{1EF40FE6-D896-85C1-24AC-8E68348892ED}"/>
          </ac:picMkLst>
        </pc:picChg>
        <pc:picChg chg="ad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12" creationId="{FA4A8332-6151-481A-9DEC-D3D2FA1A2A8B}"/>
          </ac:picMkLst>
        </pc:picChg>
      </pc:sldChg>
      <pc:sldChg chg="addSp delSp modSp add del mod ord setBg modClrScheme chgLayout">
        <pc:chgData name="Emily Crose" userId="5a1598ef78992c55" providerId="LiveId" clId="{FFE10729-34CB-4213-AEC7-4192D394359E}" dt="2023-04-16T18:24:10.906" v="1465" actId="26606"/>
        <pc:sldMkLst>
          <pc:docMk/>
          <pc:sldMk cId="2542235107" sldId="271"/>
        </pc:sldMkLst>
        <pc:spChg chg="mod ord">
          <ac:chgData name="Emily Crose" userId="5a1598ef78992c55" providerId="LiveId" clId="{FFE10729-34CB-4213-AEC7-4192D394359E}" dt="2023-04-16T18:24:10.906" v="1465" actId="26606"/>
          <ac:spMkLst>
            <pc:docMk/>
            <pc:sldMk cId="2542235107" sldId="271"/>
            <ac:spMk id="2" creationId="{CA8A726A-3C61-156B-925F-28EC0F60F626}"/>
          </ac:spMkLst>
        </pc:spChg>
        <pc:spChg chg="del mod">
          <ac:chgData name="Emily Crose" userId="5a1598ef78992c55" providerId="LiveId" clId="{FFE10729-34CB-4213-AEC7-4192D394359E}" dt="2023-04-16T18:23:52.373" v="1461"/>
          <ac:spMkLst>
            <pc:docMk/>
            <pc:sldMk cId="2542235107" sldId="271"/>
            <ac:spMk id="3" creationId="{054FAE82-E658-7155-8C5C-85E4CD84FC6E}"/>
          </ac:spMkLst>
        </pc:spChg>
        <pc:picChg chg="add mod ord">
          <ac:chgData name="Emily Crose" userId="5a1598ef78992c55" providerId="LiveId" clId="{FFE10729-34CB-4213-AEC7-4192D394359E}" dt="2023-04-16T18:24:10.906" v="1465" actId="26606"/>
          <ac:picMkLst>
            <pc:docMk/>
            <pc:sldMk cId="2542235107" sldId="271"/>
            <ac:picMk id="5" creationId="{34F67AA1-407E-2006-5CA9-3778FEBE4918}"/>
          </ac:picMkLst>
        </pc:picChg>
        <pc:picChg chg="add">
          <ac:chgData name="Emily Crose" userId="5a1598ef78992c55" providerId="LiveId" clId="{FFE10729-34CB-4213-AEC7-4192D394359E}" dt="2023-04-16T18:24:10.906" v="1465" actId="26606"/>
          <ac:picMkLst>
            <pc:docMk/>
            <pc:sldMk cId="2542235107" sldId="271"/>
            <ac:picMk id="10" creationId="{6AF6706C-CF07-43A1-BCC4-CBA5D33820DA}"/>
          </ac:picMkLst>
        </pc:picChg>
      </pc:sldChg>
      <pc:sldChg chg="addSp delSp modSp add del mod setBg modClrScheme setClrOvrMap chgLayout">
        <pc:chgData name="Emily Crose" userId="5a1598ef78992c55" providerId="LiveId" clId="{FFE10729-34CB-4213-AEC7-4192D394359E}" dt="2023-04-16T18:44:38.368" v="2125" actId="20577"/>
        <pc:sldMkLst>
          <pc:docMk/>
          <pc:sldMk cId="2670941506" sldId="272"/>
        </pc:sldMkLst>
        <pc:spChg chg="mod ord">
          <ac:chgData name="Emily Crose" userId="5a1598ef78992c55" providerId="LiveId" clId="{FFE10729-34CB-4213-AEC7-4192D394359E}" dt="2023-04-16T18:44:38.368" v="2125" actId="20577"/>
          <ac:spMkLst>
            <pc:docMk/>
            <pc:sldMk cId="2670941506" sldId="272"/>
            <ac:spMk id="2" creationId="{24EBB8D7-6F4D-885A-34C6-71D5119FA085}"/>
          </ac:spMkLst>
        </pc:spChg>
        <pc:spChg chg="del mod">
          <ac:chgData name="Emily Crose" userId="5a1598ef78992c55" providerId="LiveId" clId="{FFE10729-34CB-4213-AEC7-4192D394359E}" dt="2023-04-16T18:43:22.003" v="2090"/>
          <ac:spMkLst>
            <pc:docMk/>
            <pc:sldMk cId="2670941506" sldId="272"/>
            <ac:spMk id="3" creationId="{E684CCC6-4AE2-893F-6744-9C32D43CB7C8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2" creationId="{09C946AC-2072-4946-A2B8-39F09D0944EE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6" creationId="{559FD8B5-8CC4-4CFE-BD2A-1216B1F2C3DB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8" creationId="{9ECF13F4-3D2A-4F2E-9BBD-3038670D21ED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3" creationId="{1F94DC1C-47D1-41D7-8B1B-9A036D614027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5" creationId="{AC12A592-C02D-46EF-8E1F-9335DB8D71DF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6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8:43:42.376" v="2094" actId="26606"/>
          <ac:grpSpMkLst>
            <pc:docMk/>
            <pc:sldMk cId="2670941506" sldId="272"/>
            <ac:grpSpMk id="20" creationId="{19660E16-DCC0-4B6C-8E84-4C292580059F}"/>
          </ac:grpSpMkLst>
        </pc:grpChg>
        <pc:grpChg chg="add">
          <ac:chgData name="Emily Crose" userId="5a1598ef78992c55" providerId="LiveId" clId="{FFE10729-34CB-4213-AEC7-4192D394359E}" dt="2023-04-16T18:43:45.163" v="2097" actId="26606"/>
          <ac:grpSpMkLst>
            <pc:docMk/>
            <pc:sldMk cId="2670941506" sldId="272"/>
            <ac:grpSpMk id="107" creationId="{BF07F359-8CA3-4854-91E7-EE6004020511}"/>
          </ac:grpSpMkLst>
        </pc:grpChg>
        <pc:picChg chg="add mod or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5" creationId="{0DE065DD-573B-B883-04A0-3E7FDC5445A0}"/>
          </ac:picMkLst>
        </pc:picChg>
        <pc:picChg chg="add del">
          <ac:chgData name="Emily Crose" userId="5a1598ef78992c55" providerId="LiveId" clId="{FFE10729-34CB-4213-AEC7-4192D394359E}" dt="2023-04-16T18:43:42.376" v="2094" actId="26606"/>
          <ac:picMkLst>
            <pc:docMk/>
            <pc:sldMk cId="2670941506" sldId="272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8:43:42.376" v="2094" actId="26606"/>
          <ac:picMkLst>
            <pc:docMk/>
            <pc:sldMk cId="2670941506" sldId="272"/>
            <ac:picMk id="14" creationId="{A748C8C8-F348-4D00-852A-26DD9EBCC24C}"/>
          </ac:picMkLst>
        </pc:picChg>
        <pc:picChg chg="add del">
          <ac:chgData name="Emily Crose" userId="5a1598ef78992c55" providerId="LiveId" clId="{FFE10729-34CB-4213-AEC7-4192D394359E}" dt="2023-04-16T18:43:45.125" v="2096" actId="26606"/>
          <ac:picMkLst>
            <pc:docMk/>
            <pc:sldMk cId="2670941506" sldId="272"/>
            <ac:picMk id="100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102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104" creationId="{811383CE-CE86-4E1C-B289-798EB9E6E0E5}"/>
          </ac:picMkLst>
        </pc:picChg>
      </pc:sldChg>
      <pc:sldChg chg="del">
        <pc:chgData name="Emily Crose" userId="5a1598ef78992c55" providerId="LiveId" clId="{FFE10729-34CB-4213-AEC7-4192D394359E}" dt="2023-04-16T23:33:51.346" v="3618" actId="47"/>
        <pc:sldMkLst>
          <pc:docMk/>
          <pc:sldMk cId="817899571" sldId="274"/>
        </pc:sldMkLst>
      </pc:sldChg>
      <pc:sldChg chg="modSp add del mod">
        <pc:chgData name="Emily Crose" userId="5a1598ef78992c55" providerId="LiveId" clId="{FFE10729-34CB-4213-AEC7-4192D394359E}" dt="2023-04-16T21:38:34.176" v="3427" actId="2696"/>
        <pc:sldMkLst>
          <pc:docMk/>
          <pc:sldMk cId="2158119916" sldId="277"/>
        </pc:sldMkLst>
        <pc:spChg chg="mod">
          <ac:chgData name="Emily Crose" userId="5a1598ef78992c55" providerId="LiveId" clId="{FFE10729-34CB-4213-AEC7-4192D394359E}" dt="2023-04-16T12:20:01.876" v="333" actId="27636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2158119916" sldId="277"/>
            <ac:spMk id="3" creationId="{940F9860-AD79-8C22-AF4B-170D69ACC5C7}"/>
          </ac:spMkLst>
        </pc:spChg>
      </pc:sldChg>
      <pc:sldChg chg="addSp delSp modSp mod setBg setClrOvrMap delDesignElem">
        <pc:chgData name="Emily Crose" userId="5a1598ef78992c55" providerId="LiveId" clId="{FFE10729-34CB-4213-AEC7-4192D394359E}" dt="2023-04-16T12:20:45.635" v="343" actId="26606"/>
        <pc:sldMkLst>
          <pc:docMk/>
          <pc:sldMk cId="3519171936" sldId="278"/>
        </pc:sldMkLst>
        <pc:spChg chg="mo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4" creationId="{8128039C-0EE4-9C77-38DE-69A5998C5EFF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9" creationId="{1F94DC1C-47D1-41D7-8B1B-9A036D614027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519171936" sldId="278"/>
            <ac:spMk id="37" creationId="{7A675F33-98AF-4B83-A3BB-0780A23145E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39" creationId="{B54A4D14-513F-4121-92D3-5CCB46896211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1" creationId="{6C3411F1-AD17-499D-AFEF-2F300F6DF0F3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3" creationId="{60BF2CBE-B1E9-4C42-89DC-C35E4E651648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5" creationId="{72C95A87-DCDB-41C4-B774-744B3ECBE8CB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7" creationId="{BCB97515-32FF-43A6-A51C-B140193ABB6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9" creationId="{9C6379D3-7045-4B76-9409-6D23D753D054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1" creationId="{61B1C1DE-4201-4989-BE65-41ADC2472550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3" creationId="{806398CC-D327-4E06-838C-31119BD56F81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5" creationId="{70A741CC-E736-448A-A94E-5C8BB9711DCD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7" creationId="{7C324CDD-B30F-47DD-8627-E2171D5E8399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9" creationId="{79C8D19E-E3D6-45A6-BCA2-5918A37D7ACC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1" creationId="{43280283-E04A-43CA-BFA1-F285486A2F00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3" creationId="{38328CB6-0FC5-4AEA-BC7E-489267CB6F19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5" creationId="{138AF5D2-3A9C-4E8F-B879-36865366A1D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6" creationId="{FD8F1113-2E3C-46E3-B54F-B7F421EEFD11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100" creationId="{AC12A592-C02D-46EF-8E1F-9335DB8D71DF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101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519171936" sldId="278"/>
            <ac:grpSpMk id="11" creationId="{2DAE3342-9DFC-49D4-B09C-25E310769317}"/>
          </ac:grpSpMkLst>
        </pc:grpChg>
        <pc:grpChg chg="del">
          <ac:chgData name="Emily Crose" userId="5a1598ef78992c55" providerId="LiveId" clId="{FFE10729-34CB-4213-AEC7-4192D394359E}" dt="2023-04-16T12:13:17.127" v="25"/>
          <ac:grpSpMkLst>
            <pc:docMk/>
            <pc:sldMk cId="3519171936" sldId="278"/>
            <ac:grpSpMk id="38" creationId="{EA75029C-64B9-41D0-9540-75846D4B04A5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519171936" sldId="278"/>
            <ac:grpSpMk id="58" creationId="{B54F73D8-62C2-4127-9D19-01219BBB9942}"/>
          </ac:grpSpMkLst>
        </pc:grpChg>
        <pc:grpChg chg="add">
          <ac:chgData name="Emily Crose" userId="5a1598ef78992c55" providerId="LiveId" clId="{FFE10729-34CB-4213-AEC7-4192D394359E}" dt="2023-04-16T12:20:45.635" v="343" actId="26606"/>
          <ac:grpSpMkLst>
            <pc:docMk/>
            <pc:sldMk cId="3519171936" sldId="278"/>
            <ac:grpSpMk id="102" creationId="{BF07F359-8CA3-4854-91E7-EE6004020511}"/>
          </ac:grpSpMkLst>
        </pc:grpChg>
        <pc:picChg chg="del mod ord">
          <ac:chgData name="Emily Crose" userId="5a1598ef78992c55" providerId="LiveId" clId="{FFE10729-34CB-4213-AEC7-4192D394359E}" dt="2023-04-16T12:20:40.711" v="342" actId="478"/>
          <ac:picMkLst>
            <pc:docMk/>
            <pc:sldMk cId="3519171936" sldId="278"/>
            <ac:picMk id="6" creationId="{43E9473A-6AF2-2D03-2B51-04177FC03B1D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7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12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128" creationId="{69A5B6A9-EFF6-F1E9-427D-84DE1E852A4D}"/>
          </ac:picMkLst>
        </pc:pic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2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3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4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5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Sp modSp add del mod setBg">
        <pc:chgData name="Emily Crose" userId="5a1598ef78992c55" providerId="LiveId" clId="{FFE10729-34CB-4213-AEC7-4192D394359E}" dt="2023-04-16T21:29:08.301" v="3424" actId="20577"/>
        <pc:sldMkLst>
          <pc:docMk/>
          <pc:sldMk cId="2935181501" sldId="279"/>
        </pc:sldMkLst>
        <pc:spChg chg="mod">
          <ac:chgData name="Emily Crose" userId="5a1598ef78992c55" providerId="LiveId" clId="{FFE10729-34CB-4213-AEC7-4192D394359E}" dt="2023-04-16T21:29:08.301" v="3424" actId="20577"/>
          <ac:spMkLst>
            <pc:docMk/>
            <pc:sldMk cId="2935181501" sldId="279"/>
            <ac:spMk id="2" creationId="{F19E192A-4A8C-1B8C-D788-742B1471B9D1}"/>
          </ac:spMkLst>
        </pc:spChg>
        <pc:picChg chg="add mod">
          <ac:chgData name="Emily Crose" userId="5a1598ef78992c55" providerId="LiveId" clId="{FFE10729-34CB-4213-AEC7-4192D394359E}" dt="2023-04-16T20:16:29.376" v="2507" actId="26606"/>
          <ac:picMkLst>
            <pc:docMk/>
            <pc:sldMk cId="2935181501" sldId="279"/>
            <ac:picMk id="4" creationId="{CA2423C6-E7FC-BB1F-405B-BAEA80E50320}"/>
          </ac:picMkLst>
        </pc:picChg>
        <pc:picChg chg="add">
          <ac:chgData name="Emily Crose" userId="5a1598ef78992c55" providerId="LiveId" clId="{FFE10729-34CB-4213-AEC7-4192D394359E}" dt="2023-04-16T20:16:29.376" v="2507" actId="26606"/>
          <ac:picMkLst>
            <pc:docMk/>
            <pc:sldMk cId="2935181501" sldId="279"/>
            <ac:picMk id="9" creationId="{6AF6706C-CF07-43A1-BCC4-CBA5D33820DA}"/>
          </ac:picMkLst>
        </pc:picChg>
      </pc:sldChg>
      <pc:sldChg chg="modSp add del">
        <pc:chgData name="Emily Crose" userId="5a1598ef78992c55" providerId="LiveId" clId="{FFE10729-34CB-4213-AEC7-4192D394359E}" dt="2023-04-16T21:38:34.176" v="3427" actId="2696"/>
        <pc:sldMkLst>
          <pc:docMk/>
          <pc:sldMk cId="3076984293" sldId="280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3076984293" sldId="280"/>
            <ac:spMk id="2" creationId="{2FD098B1-0412-424E-49DE-3F80E7AA8349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3076984293" sldId="280"/>
            <ac:spMk id="3" creationId="{9E791FFB-9F3B-75BA-D539-11E5BAB941EF}"/>
          </ac:spMkLst>
        </pc:spChg>
      </pc:sldChg>
      <pc:sldChg chg="add del">
        <pc:chgData name="Emily Crose" userId="5a1598ef78992c55" providerId="LiveId" clId="{FFE10729-34CB-4213-AEC7-4192D394359E}" dt="2023-04-16T21:38:34.176" v="3427" actId="2696"/>
        <pc:sldMkLst>
          <pc:docMk/>
          <pc:sldMk cId="3028504148" sldId="281"/>
        </pc:sldMkLst>
      </pc:sldChg>
      <pc:sldChg chg="modSp add del">
        <pc:chgData name="Emily Crose" userId="5a1598ef78992c55" providerId="LiveId" clId="{FFE10729-34CB-4213-AEC7-4192D394359E}" dt="2023-04-16T18:49:43.623" v="2375" actId="47"/>
        <pc:sldMkLst>
          <pc:docMk/>
          <pc:sldMk cId="1081849737" sldId="282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1081849737" sldId="282"/>
            <ac:spMk id="2" creationId="{9DE74617-C1DF-CC20-B1DA-4CF4400B2F1D}"/>
          </ac:spMkLst>
        </pc:spChg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616023514" sldId="283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4520704" sldId="285"/>
        </pc:sldMkLst>
      </pc:sldChg>
      <pc:sldChg chg="modSp add del mod">
        <pc:chgData name="Emily Crose" userId="5a1598ef78992c55" providerId="LiveId" clId="{FFE10729-34CB-4213-AEC7-4192D394359E}" dt="2023-04-16T21:38:34.176" v="3427" actId="2696"/>
        <pc:sldMkLst>
          <pc:docMk/>
          <pc:sldMk cId="2004189387" sldId="286"/>
        </pc:sldMkLst>
        <pc:spChg chg="mod">
          <ac:chgData name="Emily Crose" userId="5a1598ef78992c55" providerId="LiveId" clId="{FFE10729-34CB-4213-AEC7-4192D394359E}" dt="2023-04-16T12:20:01.873" v="332" actId="27636"/>
          <ac:spMkLst>
            <pc:docMk/>
            <pc:sldMk cId="2004189387" sldId="286"/>
            <ac:spMk id="2" creationId="{069A3439-69E9-F1FE-B8F7-605B4B8E5545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2004189387" sldId="286"/>
            <ac:spMk id="3" creationId="{6DE9F48A-4055-A9BC-D003-61325B422A56}"/>
          </ac:spMkLst>
        </pc:spChg>
      </pc:sldChg>
      <pc:sldChg chg="add del">
        <pc:chgData name="Emily Crose" userId="5a1598ef78992c55" providerId="LiveId" clId="{FFE10729-34CB-4213-AEC7-4192D394359E}" dt="2023-04-16T21:38:34.176" v="3427" actId="2696"/>
        <pc:sldMkLst>
          <pc:docMk/>
          <pc:sldMk cId="2221949335" sldId="287"/>
        </pc:sldMkLst>
      </pc:sldChg>
      <pc:sldChg chg="addSp delSp modSp add mod setBg delDesignElem">
        <pc:chgData name="Emily Crose" userId="5a1598ef78992c55" providerId="LiveId" clId="{FFE10729-34CB-4213-AEC7-4192D394359E}" dt="2023-04-16T12:20:59.258" v="345" actId="26606"/>
        <pc:sldMkLst>
          <pc:docMk/>
          <pc:sldMk cId="3143072267" sldId="288"/>
        </pc:sldMkLst>
        <pc:spChg chg="mod">
          <ac:chgData name="Emily Crose" userId="5a1598ef78992c55" providerId="LiveId" clId="{FFE10729-34CB-4213-AEC7-4192D394359E}" dt="2023-04-16T12:20:59.258" v="345" actId="26606"/>
          <ac:spMkLst>
            <pc:docMk/>
            <pc:sldMk cId="3143072267" sldId="288"/>
            <ac:spMk id="2" creationId="{03A916BC-D82A-A486-CB57-2B54AF3787E5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143072267" sldId="288"/>
            <ac:spMk id="18" creationId="{7A675F33-98AF-4B83-A3BB-0780A23145E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143072267" sldId="288"/>
            <ac:spMk id="33" creationId="{10CE3618-1D7A-4256-B2AF-9DB692996C6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143072267" sldId="288"/>
            <ac:spMk id="56" creationId="{3F39476B-1A6D-47CB-AC7A-FB87EF003323}"/>
          </ac:spMkLst>
        </pc:s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28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35" creationId="{D91A9185-A7D5-460B-98BC-0BF2EBD3EEBE}"/>
          </ac:grpSpMkLst>
        </pc:grpChg>
        <pc:picChg chg="del">
          <ac:chgData name="Emily Crose" userId="5a1598ef78992c55" providerId="LiveId" clId="{FFE10729-34CB-4213-AEC7-4192D394359E}" dt="2023-04-16T12:19:03.117" v="309" actId="478"/>
          <ac:picMkLst>
            <pc:docMk/>
            <pc:sldMk cId="3143072267" sldId="288"/>
            <ac:picMk id="4" creationId="{16A1BC0B-622F-0A6A-B7AC-919896412326}"/>
          </ac:picMkLst>
        </pc:picChg>
        <pc:picChg chg="add">
          <ac:chgData name="Emily Crose" userId="5a1598ef78992c55" providerId="LiveId" clId="{FFE10729-34CB-4213-AEC7-4192D394359E}" dt="2023-04-16T12:20:59.258" v="345" actId="26606"/>
          <ac:picMkLst>
            <pc:docMk/>
            <pc:sldMk cId="3143072267" sldId="288"/>
            <ac:picMk id="5" creationId="{18BD78ED-75E1-4879-B369-BC61F7C45E22}"/>
          </ac:picMkLst>
        </pc:pic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8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0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2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4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6" creationId="{2A35DB53-42BE-460E-9CA1-1294C98463CB}"/>
          </ac:cxnSpMkLst>
        </pc:cxnChg>
      </pc:sldChg>
      <pc:sldChg chg="modSp add del">
        <pc:chgData name="Emily Crose" userId="5a1598ef78992c55" providerId="LiveId" clId="{FFE10729-34CB-4213-AEC7-4192D394359E}" dt="2023-04-16T18:10:00.486" v="1107" actId="47"/>
        <pc:sldMkLst>
          <pc:docMk/>
          <pc:sldMk cId="2407182224" sldId="289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2407182224" sldId="289"/>
            <ac:spMk id="2" creationId="{F9991EC5-792D-6B90-CB28-B2666BB19CE9}"/>
          </ac:spMkLst>
        </pc:spChg>
      </pc:sldChg>
      <pc:sldChg chg="addSp delSp modSp add mod setBg modNotesTx">
        <pc:chgData name="Emily Crose" userId="5a1598ef78992c55" providerId="LiveId" clId="{FFE10729-34CB-4213-AEC7-4192D394359E}" dt="2023-04-16T21:51:30.154" v="3533" actId="20577"/>
        <pc:sldMkLst>
          <pc:docMk/>
          <pc:sldMk cId="813738730" sldId="290"/>
        </pc:sldMkLst>
        <pc:spChg chg="mod ord">
          <ac:chgData name="Emily Crose" userId="5a1598ef78992c55" providerId="LiveId" clId="{FFE10729-34CB-4213-AEC7-4192D394359E}" dt="2023-04-16T21:51:30.154" v="3533" actId="20577"/>
          <ac:spMkLst>
            <pc:docMk/>
            <pc:sldMk cId="813738730" sldId="290"/>
            <ac:spMk id="2" creationId="{9B086D18-2ABD-118B-E7F7-4C04E4FE7905}"/>
          </ac:spMkLst>
        </pc:spChg>
        <pc:picChg chg="add mod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4" creationId="{542E7E79-08E0-AB37-FC59-A30FD846A036}"/>
          </ac:picMkLst>
        </pc:picChg>
        <pc:picChg chg="add del">
          <ac:chgData name="Emily Crose" userId="5a1598ef78992c55" providerId="LiveId" clId="{FFE10729-34CB-4213-AEC7-4192D394359E}" dt="2023-04-16T21:41:01.667" v="3435" actId="26606"/>
          <ac:picMkLst>
            <pc:docMk/>
            <pc:sldMk cId="813738730" sldId="290"/>
            <ac:picMk id="9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14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16" creationId="{98BF0107-3463-486E-B9EE-5A5727B4F7FB}"/>
          </ac:picMkLst>
        </pc:picChg>
        <pc:picChg chg="add">
          <ac:chgData name="Emily Crose" userId="5a1598ef78992c55" providerId="LiveId" clId="{FFE10729-34CB-4213-AEC7-4192D394359E}" dt="2023-04-16T21:41:01.667" v="3435" actId="26606"/>
          <ac:picMkLst>
            <pc:docMk/>
            <pc:sldMk cId="813738730" sldId="290"/>
            <ac:picMk id="18" creationId="{6AF6706C-CF07-43A1-BCC4-CBA5D33820DA}"/>
          </ac:picMkLst>
        </pc:picChg>
      </pc:sldChg>
      <pc:sldChg chg="add ord">
        <pc:chgData name="Emily Crose" userId="5a1598ef78992c55" providerId="LiveId" clId="{FFE10729-34CB-4213-AEC7-4192D394359E}" dt="2023-04-16T16:31:50.103" v="1096"/>
        <pc:sldMkLst>
          <pc:docMk/>
          <pc:sldMk cId="4227057383" sldId="291"/>
        </pc:sldMkLst>
      </pc:sldChg>
      <pc:sldChg chg="addSp delSp modSp new mod ord setBg setClrOvrMap delDesignElem modNotesTx">
        <pc:chgData name="Emily Crose" userId="5a1598ef78992c55" providerId="LiveId" clId="{FFE10729-34CB-4213-AEC7-4192D394359E}" dt="2023-04-16T12:43:51.979" v="880" actId="26606"/>
        <pc:sldMkLst>
          <pc:docMk/>
          <pc:sldMk cId="2000892285" sldId="292"/>
        </pc:sldMkLst>
        <pc:spChg chg="mod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2" creationId="{46966C60-B541-2799-7534-68E335FFD611}"/>
          </ac:spMkLst>
        </pc:spChg>
        <pc:spChg chg="add del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9" creationId="{3D1E5586-8BB5-40F6-96C3-2E87DD7CE5CD}"/>
          </ac:spMkLst>
        </pc:spChg>
        <pc:spChg chg="add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18" creationId="{CD9E0036-D626-45D9-B0FA-B920385A6152}"/>
          </ac:spMkLst>
        </pc:spChg>
        <pc:spChg chg="add del">
          <ac:chgData name="Emily Crose" userId="5a1598ef78992c55" providerId="LiveId" clId="{FFE10729-34CB-4213-AEC7-4192D394359E}" dt="2023-04-16T12:15:20.307" v="107" actId="26606"/>
          <ac:spMkLst>
            <pc:docMk/>
            <pc:sldMk cId="2000892285" sldId="292"/>
            <ac:spMk id="33" creationId="{3F68D903-F26B-46F9-911C-92FEC6A69E56}"/>
          </ac:spMkLst>
        </pc:spChg>
        <pc:spChg chg="add del">
          <ac:chgData name="Emily Crose" userId="5a1598ef78992c55" providerId="LiveId" clId="{FFE10729-34CB-4213-AEC7-4192D394359E}" dt="2023-04-16T12:15:17.667" v="105" actId="26606"/>
          <ac:spMkLst>
            <pc:docMk/>
            <pc:sldMk cId="2000892285" sldId="292"/>
            <ac:spMk id="34" creationId="{B029B82E-722D-45BB-B34F-D4423CBF965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58" creationId="{7842FC68-61FD-4700-8A22-BB8B071884DB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91" creationId="{6BDBA639-2A71-4A60-A71A-FF1836F546CE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94" creationId="{D9C506D7-84CB-4057-A44A-465313E78538}"/>
          </ac:spMkLst>
        </pc:s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8" creationId="{2DAE3342-9DFC-49D4-B09C-25E310769317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28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29" creationId="{B54F73D8-62C2-4127-9D19-01219BBB9942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35" creationId="{88E6E148-E023-4954-86E3-30141DFB5670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36" creationId="{1F7980BB-894F-43B4-B764-9CE95DEF8944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56" creationId="{1FB4E014-64CE-4D11-A129-94A1893FA661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57" creationId="{F2B7CF55-CC81-4559-9768-354C7462D65F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8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89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92" creationId="{5E208A8B-5EBD-4532-BE72-26414FA7CFF6}"/>
          </ac:grpSpMkLst>
        </pc:grpChg>
        <pc:picChg chg="add del">
          <ac:chgData name="Emily Crose" userId="5a1598ef78992c55" providerId="LiveId" clId="{FFE10729-34CB-4213-AEC7-4192D394359E}" dt="2023-04-16T12:15:17.667" v="105" actId="26606"/>
          <ac:picMkLst>
            <pc:docMk/>
            <pc:sldMk cId="2000892285" sldId="292"/>
            <ac:picMk id="4" creationId="{8326628C-861A-92BB-7BBB-12815C2A3489}"/>
          </ac:picMkLst>
        </pc:picChg>
        <pc:picChg chg="add del">
          <ac:chgData name="Emily Crose" userId="5a1598ef78992c55" providerId="LiveId" clId="{FFE10729-34CB-4213-AEC7-4192D394359E}" dt="2023-04-16T12:43:51.979" v="880" actId="26606"/>
          <ac:picMkLst>
            <pc:docMk/>
            <pc:sldMk cId="2000892285" sldId="292"/>
            <ac:picMk id="5" creationId="{18BD78ED-75E1-4879-B369-BC61F7C45E22}"/>
          </ac:picMkLst>
        </pc:picChg>
        <pc:picChg chg="add">
          <ac:chgData name="Emily Crose" userId="5a1598ef78992c55" providerId="LiveId" clId="{FFE10729-34CB-4213-AEC7-4192D394359E}" dt="2023-04-16T12:43:51.979" v="880" actId="26606"/>
          <ac:picMkLst>
            <pc:docMk/>
            <pc:sldMk cId="2000892285" sldId="292"/>
            <ac:picMk id="16" creationId="{18BD78ED-75E1-4879-B369-BC61F7C45E22}"/>
          </ac:picMkLst>
        </pc:picChg>
        <pc:cxnChg chg="add del">
          <ac:chgData name="Emily Crose" userId="5a1598ef78992c55" providerId="LiveId" clId="{FFE10729-34CB-4213-AEC7-4192D394359E}" dt="2023-04-16T12:43:51.979" v="880" actId="26606"/>
          <ac:cxnSpMkLst>
            <pc:docMk/>
            <pc:sldMk cId="2000892285" sldId="292"/>
            <ac:cxnSpMk id="11" creationId="{8A832D40-B9E2-4CE7-9E0A-B35591EA2035}"/>
          </ac:cxnSpMkLst>
        </pc:cxnChg>
      </pc:sldChg>
      <pc:sldChg chg="addSp modSp new mod setBg modNotesTx">
        <pc:chgData name="Emily Crose" userId="5a1598ef78992c55" providerId="LiveId" clId="{FFE10729-34CB-4213-AEC7-4192D394359E}" dt="2023-04-16T12:33:50.102" v="578" actId="20577"/>
        <pc:sldMkLst>
          <pc:docMk/>
          <pc:sldMk cId="683323295" sldId="293"/>
        </pc:sldMkLst>
        <pc:spChg chg="mod">
          <ac:chgData name="Emily Crose" userId="5a1598ef78992c55" providerId="LiveId" clId="{FFE10729-34CB-4213-AEC7-4192D394359E}" dt="2023-04-16T12:30:29.723" v="413" actId="20577"/>
          <ac:spMkLst>
            <pc:docMk/>
            <pc:sldMk cId="683323295" sldId="293"/>
            <ac:spMk id="2" creationId="{7D7E195E-11E3-8083-A59E-D902A56B56CE}"/>
          </ac:spMkLst>
        </pc:s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17" creationId="{AB9053A5-C1DA-43AF-A312-5F5C1DAB3994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96" creationId="{B9BFC0FC-BF8E-4AAB-839D-FFE5A5429831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134" creationId="{7C733035-E3B0-4503-8AD1-A8AD345C524F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216" creationId="{4736EC46-F101-4A9F-986E-C9F5B5266FE7}"/>
          </ac:grpSpMkLst>
        </pc:grpChg>
        <pc:picChg chg="add mo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4" creationId="{117C7743-A9D8-554B-BC65-E9E22ADC7DDD}"/>
          </ac:picMkLst>
        </pc:picChg>
        <pc:picChg chg="add mod or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6" creationId="{EB49E55B-4032-9243-48E8-D0A7D5CAF251}"/>
          </ac:picMkLst>
        </pc:picChg>
        <pc:picChg chg="add mod or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8" creationId="{98BF7CD6-0B3C-0B94-24CC-573C5DC55C3D}"/>
          </ac:picMkLst>
        </pc:picChg>
        <pc:picChg chg="add mo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10" creationId="{B0876E51-226B-0A93-D438-5934D9029B18}"/>
          </ac:picMkLst>
        </pc:picChg>
        <pc:picChg chg="ad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15" creationId="{887B6CC8-3E14-493D-A78F-075CD2E8616E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12:33:21.420" v="531" actId="20577"/>
        <pc:sldMkLst>
          <pc:docMk/>
          <pc:sldMk cId="1004749439" sldId="294"/>
        </pc:sldMkLst>
        <pc:spChg chg="mod">
          <ac:chgData name="Emily Crose" userId="5a1598ef78992c55" providerId="LiveId" clId="{FFE10729-34CB-4213-AEC7-4192D394359E}" dt="2023-04-16T12:33:21.420" v="531" actId="20577"/>
          <ac:spMkLst>
            <pc:docMk/>
            <pc:sldMk cId="1004749439" sldId="294"/>
            <ac:spMk id="2" creationId="{C2B8ABDF-704A-89C8-715F-00D91B89621F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1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5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7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2:32:30.070" v="523" actId="26606"/>
          <ac:grpSpMkLst>
            <pc:docMk/>
            <pc:sldMk cId="1004749439" sldId="294"/>
            <ac:grpSpMk id="19" creationId="{BF07F359-8CA3-4854-91E7-EE6004020511}"/>
          </ac:grpSpMkLst>
        </pc:grpChg>
        <pc:picChg chg="add mod">
          <ac:chgData name="Emily Crose" userId="5a1598ef78992c55" providerId="LiveId" clId="{FFE10729-34CB-4213-AEC7-4192D394359E}" dt="2023-04-16T12:32:30.091" v="524" actId="26606"/>
          <ac:picMkLst>
            <pc:docMk/>
            <pc:sldMk cId="1004749439" sldId="294"/>
            <ac:picMk id="4" creationId="{7A3B7A82-D06B-EC1B-C2DD-9EB5CAFDCBE4}"/>
          </ac:picMkLst>
        </pc:picChg>
        <pc:picChg chg="add del">
          <ac:chgData name="Emily Crose" userId="5a1598ef78992c55" providerId="LiveId" clId="{FFE10729-34CB-4213-AEC7-4192D394359E}" dt="2023-04-16T12:32:30.070" v="523" actId="26606"/>
          <ac:picMkLst>
            <pc:docMk/>
            <pc:sldMk cId="1004749439" sldId="294"/>
            <ac:picMk id="9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32:30.070" v="523" actId="26606"/>
          <ac:picMkLst>
            <pc:docMk/>
            <pc:sldMk cId="1004749439" sldId="294"/>
            <ac:picMk id="13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32:30.091" v="524" actId="26606"/>
          <ac:picMkLst>
            <pc:docMk/>
            <pc:sldMk cId="1004749439" sldId="294"/>
            <ac:picMk id="99" creationId="{6AF6706C-CF07-43A1-BCC4-CBA5D33820DA}"/>
          </ac:picMkLst>
        </pc:picChg>
      </pc:sldChg>
      <pc:sldChg chg="addSp modSp new mod ord setBg setClrOvrMap modNotesTx">
        <pc:chgData name="Emily Crose" userId="5a1598ef78992c55" providerId="LiveId" clId="{FFE10729-34CB-4213-AEC7-4192D394359E}" dt="2023-04-16T23:30:48.399" v="3582" actId="1076"/>
        <pc:sldMkLst>
          <pc:docMk/>
          <pc:sldMk cId="1888520767" sldId="295"/>
        </pc:sldMkLst>
        <pc:spChg chg="mo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2" creationId="{6CFAFA01-6E2C-0BAA-DEAC-58C06C52290B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0:38.650" v="3580" actId="26606"/>
          <ac:grpSpMkLst>
            <pc:docMk/>
            <pc:sldMk cId="1888520767" sldId="295"/>
            <ac:grpSpMk id="19" creationId="{BF07F359-8CA3-4854-91E7-EE6004020511}"/>
          </ac:grpSpMkLst>
        </pc:grpChg>
        <pc:picChg chg="add mod">
          <ac:chgData name="Emily Crose" userId="5a1598ef78992c55" providerId="LiveId" clId="{FFE10729-34CB-4213-AEC7-4192D394359E}" dt="2023-04-16T23:30:48.399" v="3582" actId="1076"/>
          <ac:picMkLst>
            <pc:docMk/>
            <pc:sldMk cId="1888520767" sldId="295"/>
            <ac:picMk id="4" creationId="{51C62B29-55F1-7E3B-33FB-3C88249358BD}"/>
          </ac:picMkLst>
        </pc:picChg>
        <pc:picChg chg="add">
          <ac:chgData name="Emily Crose" userId="5a1598ef78992c55" providerId="LiveId" clId="{FFE10729-34CB-4213-AEC7-4192D394359E}" dt="2023-04-16T23:30:38.650" v="3580" actId="26606"/>
          <ac:picMkLst>
            <pc:docMk/>
            <pc:sldMk cId="1888520767" sldId="295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0:38.650" v="3580" actId="26606"/>
          <ac:picMkLst>
            <pc:docMk/>
            <pc:sldMk cId="1888520767" sldId="295"/>
            <ac:picMk id="13" creationId="{811383CE-CE86-4E1C-B289-798EB9E6E0E5}"/>
          </ac:picMkLst>
        </pc:picChg>
      </pc:sldChg>
      <pc:sldChg chg="modSp new del mod">
        <pc:chgData name="Emily Crose" userId="5a1598ef78992c55" providerId="LiveId" clId="{FFE10729-34CB-4213-AEC7-4192D394359E}" dt="2023-04-16T21:38:34.176" v="3427" actId="2696"/>
        <pc:sldMkLst>
          <pc:docMk/>
          <pc:sldMk cId="2437315508" sldId="296"/>
        </pc:sldMkLst>
        <pc:spChg chg="mod">
          <ac:chgData name="Emily Crose" userId="5a1598ef78992c55" providerId="LiveId" clId="{FFE10729-34CB-4213-AEC7-4192D394359E}" dt="2023-04-16T12:36:14.273" v="842" actId="20577"/>
          <ac:spMkLst>
            <pc:docMk/>
            <pc:sldMk cId="2437315508" sldId="296"/>
            <ac:spMk id="2" creationId="{B401AA53-CB3A-8EF2-7C9D-70B19BF8F561}"/>
          </ac:spMkLst>
        </pc:spChg>
      </pc:sldChg>
      <pc:sldChg chg="modSp new del mod">
        <pc:chgData name="Emily Crose" userId="5a1598ef78992c55" providerId="LiveId" clId="{FFE10729-34CB-4213-AEC7-4192D394359E}" dt="2023-04-16T21:38:34.176" v="3427" actId="2696"/>
        <pc:sldMkLst>
          <pc:docMk/>
          <pc:sldMk cId="2559449484" sldId="297"/>
        </pc:sldMkLst>
        <pc:spChg chg="mod">
          <ac:chgData name="Emily Crose" userId="5a1598ef78992c55" providerId="LiveId" clId="{FFE10729-34CB-4213-AEC7-4192D394359E}" dt="2023-04-16T12:39:14.289" v="860" actId="20577"/>
          <ac:spMkLst>
            <pc:docMk/>
            <pc:sldMk cId="2559449484" sldId="297"/>
            <ac:spMk id="2" creationId="{21BF4D03-BD03-DAC4-BD45-155F165873FF}"/>
          </ac:spMkLst>
        </pc:spChg>
      </pc:sldChg>
      <pc:sldChg chg="addSp delSp modSp new mod modClrScheme chgLayout">
        <pc:chgData name="Emily Crose" userId="5a1598ef78992c55" providerId="LiveId" clId="{FFE10729-34CB-4213-AEC7-4192D394359E}" dt="2023-04-16T12:42:34.380" v="878" actId="20577"/>
        <pc:sldMkLst>
          <pc:docMk/>
          <pc:sldMk cId="51780103" sldId="298"/>
        </pc:sldMkLst>
        <pc:spChg chg="del mod ord">
          <ac:chgData name="Emily Crose" userId="5a1598ef78992c55" providerId="LiveId" clId="{FFE10729-34CB-4213-AEC7-4192D394359E}" dt="2023-04-16T12:42:31.881" v="862" actId="700"/>
          <ac:spMkLst>
            <pc:docMk/>
            <pc:sldMk cId="51780103" sldId="298"/>
            <ac:spMk id="2" creationId="{57FAD69E-6B75-E6B7-FE60-B20ED27D48E7}"/>
          </ac:spMkLst>
        </pc:spChg>
        <pc:spChg chg="del">
          <ac:chgData name="Emily Crose" userId="5a1598ef78992c55" providerId="LiveId" clId="{FFE10729-34CB-4213-AEC7-4192D394359E}" dt="2023-04-16T12:42:31.881" v="862" actId="700"/>
          <ac:spMkLst>
            <pc:docMk/>
            <pc:sldMk cId="51780103" sldId="298"/>
            <ac:spMk id="3" creationId="{B85A7A96-E5E9-6EFE-99DE-AF0837E7B094}"/>
          </ac:spMkLst>
        </pc:spChg>
        <pc:spChg chg="add mod ord">
          <ac:chgData name="Emily Crose" userId="5a1598ef78992c55" providerId="LiveId" clId="{FFE10729-34CB-4213-AEC7-4192D394359E}" dt="2023-04-16T12:42:34.380" v="878" actId="20577"/>
          <ac:spMkLst>
            <pc:docMk/>
            <pc:sldMk cId="51780103" sldId="298"/>
            <ac:spMk id="4" creationId="{DB70F10A-4AE0-900A-BDD6-828E86756083}"/>
          </ac:spMkLst>
        </pc:spChg>
      </pc:sldChg>
      <pc:sldChg chg="addSp delSp modSp new mod setBg">
        <pc:chgData name="Emily Crose" userId="5a1598ef78992c55" providerId="LiveId" clId="{FFE10729-34CB-4213-AEC7-4192D394359E}" dt="2023-04-16T12:47:20.613" v="890" actId="26606"/>
        <pc:sldMkLst>
          <pc:docMk/>
          <pc:sldMk cId="1044329543" sldId="299"/>
        </pc:sldMkLst>
        <pc:spChg chg="del">
          <ac:chgData name="Emily Crose" userId="5a1598ef78992c55" providerId="LiveId" clId="{FFE10729-34CB-4213-AEC7-4192D394359E}" dt="2023-04-16T12:46:59.445" v="883"/>
          <ac:spMkLst>
            <pc:docMk/>
            <pc:sldMk cId="1044329543" sldId="299"/>
            <ac:spMk id="2" creationId="{79592F46-6697-813A-528D-8E4C25A2E2F9}"/>
          </ac:spMkLst>
        </pc:spChg>
        <pc:spChg chg="add mod ord">
          <ac:chgData name="Emily Crose" userId="5a1598ef78992c55" providerId="LiveId" clId="{FFE10729-34CB-4213-AEC7-4192D394359E}" dt="2023-04-16T12:47:20.613" v="890" actId="26606"/>
          <ac:spMkLst>
            <pc:docMk/>
            <pc:sldMk cId="1044329543" sldId="299"/>
            <ac:spMk id="3" creationId="{F152B82C-F8FF-00BF-8A3C-D2092C7C8303}"/>
          </ac:spMkLst>
        </pc:spChg>
        <pc:spChg chg="add del">
          <ac:chgData name="Emily Crose" userId="5a1598ef78992c55" providerId="LiveId" clId="{FFE10729-34CB-4213-AEC7-4192D394359E}" dt="2023-04-16T12:47:20.588" v="889" actId="26606"/>
          <ac:spMkLst>
            <pc:docMk/>
            <pc:sldMk cId="1044329543" sldId="299"/>
            <ac:spMk id="12" creationId="{0DC895F7-4E59-40FB-87DD-ACE47F94C143}"/>
          </ac:spMkLst>
        </pc:spChg>
        <pc:picChg chg="add mo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5" creationId="{AA699966-27AE-94C6-828A-384B3E9749EF}"/>
          </ac:picMkLst>
        </pc:picChg>
        <pc:picChg chg="add del">
          <ac:chgData name="Emily Crose" userId="5a1598ef78992c55" providerId="LiveId" clId="{FFE10729-34CB-4213-AEC7-4192D394359E}" dt="2023-04-16T12:47:20.588" v="889" actId="26606"/>
          <ac:picMkLst>
            <pc:docMk/>
            <pc:sldMk cId="1044329543" sldId="299"/>
            <ac:picMk id="10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7:20.588" v="889" actId="26606"/>
          <ac:picMkLst>
            <pc:docMk/>
            <pc:sldMk cId="1044329543" sldId="299"/>
            <ac:picMk id="14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16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17" creationId="{F7057E50-1D91-4453-BBA0-DD604B5CDAE4}"/>
          </ac:picMkLst>
        </pc:picChg>
      </pc:sldChg>
      <pc:sldChg chg="addSp delSp modSp new mod setBg">
        <pc:chgData name="Emily Crose" userId="5a1598ef78992c55" providerId="LiveId" clId="{FFE10729-34CB-4213-AEC7-4192D394359E}" dt="2023-04-16T12:48:58.857" v="973" actId="1076"/>
        <pc:sldMkLst>
          <pc:docMk/>
          <pc:sldMk cId="1980682895" sldId="300"/>
        </pc:sldMkLst>
        <pc:spChg chg="mod ord">
          <ac:chgData name="Emily Crose" userId="5a1598ef78992c55" providerId="LiveId" clId="{FFE10729-34CB-4213-AEC7-4192D394359E}" dt="2023-04-16T12:48:41.767" v="970" actId="26606"/>
          <ac:spMkLst>
            <pc:docMk/>
            <pc:sldMk cId="1980682895" sldId="300"/>
            <ac:spMk id="2" creationId="{B2BD7B88-F396-9538-57A9-D59B23E54F15}"/>
          </ac:spMkLst>
        </pc:spChg>
        <pc:picChg chg="add mod">
          <ac:chgData name="Emily Crose" userId="5a1598ef78992c55" providerId="LiveId" clId="{FFE10729-34CB-4213-AEC7-4192D394359E}" dt="2023-04-16T12:48:58.857" v="973" actId="1076"/>
          <ac:picMkLst>
            <pc:docMk/>
            <pc:sldMk cId="1980682895" sldId="300"/>
            <ac:picMk id="4" creationId="{57689915-7F53-7FAF-64C5-58EB5C813D0E}"/>
          </ac:picMkLst>
        </pc:picChg>
        <pc:picChg chg="add del">
          <ac:chgData name="Emily Crose" userId="5a1598ef78992c55" providerId="LiveId" clId="{FFE10729-34CB-4213-AEC7-4192D394359E}" dt="2023-04-16T12:48:33.923" v="967" actId="26606"/>
          <ac:picMkLst>
            <pc:docMk/>
            <pc:sldMk cId="1980682895" sldId="300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8:33.923" v="967" actId="26606"/>
          <ac:picMkLst>
            <pc:docMk/>
            <pc:sldMk cId="1980682895" sldId="300"/>
            <ac:picMk id="11" creationId="{F7057E50-1D91-4453-BBA0-DD604B5CDAE4}"/>
          </ac:picMkLst>
        </pc:picChg>
        <pc:picChg chg="add del">
          <ac:chgData name="Emily Crose" userId="5a1598ef78992c55" providerId="LiveId" clId="{FFE10729-34CB-4213-AEC7-4192D394359E}" dt="2023-04-16T12:48:41.745" v="969" actId="26606"/>
          <ac:picMkLst>
            <pc:docMk/>
            <pc:sldMk cId="1980682895" sldId="300"/>
            <ac:picMk id="13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8:41.745" v="969" actId="26606"/>
          <ac:picMkLst>
            <pc:docMk/>
            <pc:sldMk cId="1980682895" sldId="300"/>
            <ac:picMk id="14" creationId="{C2D75EE2-CF15-45F1-A961-37B449E21483}"/>
          </ac:picMkLst>
        </pc:picChg>
        <pc:picChg chg="add">
          <ac:chgData name="Emily Crose" userId="5a1598ef78992c55" providerId="LiveId" clId="{FFE10729-34CB-4213-AEC7-4192D394359E}" dt="2023-04-16T12:48:41.767" v="970" actId="26606"/>
          <ac:picMkLst>
            <pc:docMk/>
            <pc:sldMk cId="1980682895" sldId="300"/>
            <ac:picMk id="16" creationId="{6AF6706C-CF07-43A1-BCC4-CBA5D33820DA}"/>
          </ac:picMkLst>
        </pc:picChg>
      </pc:sldChg>
      <pc:sldChg chg="addSp modSp new mod setBg setClrOvrMap modNotesTx">
        <pc:chgData name="Emily Crose" userId="5a1598ef78992c55" providerId="LiveId" clId="{FFE10729-34CB-4213-AEC7-4192D394359E}" dt="2023-04-16T16:20:39.897" v="1049" actId="20577"/>
        <pc:sldMkLst>
          <pc:docMk/>
          <pc:sldMk cId="1517562913" sldId="301"/>
        </pc:sldMkLst>
        <pc:spChg chg="add">
          <ac:chgData name="Emily Crose" userId="5a1598ef78992c55" providerId="LiveId" clId="{FFE10729-34CB-4213-AEC7-4192D394359E}" dt="2023-04-16T12:59:54.235" v="980" actId="26606"/>
          <ac:spMkLst>
            <pc:docMk/>
            <pc:sldMk cId="1517562913" sldId="301"/>
            <ac:spMk id="8" creationId="{F8C668FA-2417-47B5-B454-2D55FC17FF7A}"/>
          </ac:spMkLst>
        </pc:spChg>
        <pc:spChg chg="add">
          <ac:chgData name="Emily Crose" userId="5a1598ef78992c55" providerId="LiveId" clId="{FFE10729-34CB-4213-AEC7-4192D394359E}" dt="2023-04-16T12:59:54.235" v="980" actId="26606"/>
          <ac:spMkLst>
            <pc:docMk/>
            <pc:sldMk cId="1517562913" sldId="301"/>
            <ac:spMk id="12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12:59:54.235" v="980" actId="26606"/>
          <ac:picMkLst>
            <pc:docMk/>
            <pc:sldMk cId="1517562913" sldId="301"/>
            <ac:picMk id="3" creationId="{AF4BD1DF-0D7C-9A01-C127-3E580FBBF59A}"/>
          </ac:picMkLst>
        </pc:picChg>
        <pc:picChg chg="add">
          <ac:chgData name="Emily Crose" userId="5a1598ef78992c55" providerId="LiveId" clId="{FFE10729-34CB-4213-AEC7-4192D394359E}" dt="2023-04-16T12:59:54.235" v="980" actId="26606"/>
          <ac:picMkLst>
            <pc:docMk/>
            <pc:sldMk cId="1517562913" sldId="301"/>
            <ac:picMk id="10" creationId="{97FEBA57-8992-46BB-BCF0-5A83FE8E01E8}"/>
          </ac:picMkLst>
        </pc:picChg>
      </pc:sldChg>
      <pc:sldChg chg="addSp modSp new mod setBg modClrScheme chgLayout">
        <pc:chgData name="Emily Crose" userId="5a1598ef78992c55" providerId="LiveId" clId="{FFE10729-34CB-4213-AEC7-4192D394359E}" dt="2023-04-16T16:22:25.403" v="1094" actId="26606"/>
        <pc:sldMkLst>
          <pc:docMk/>
          <pc:sldMk cId="350919576" sldId="302"/>
        </pc:sldMkLst>
        <pc:spChg chg="add mod">
          <ac:chgData name="Emily Crose" userId="5a1598ef78992c55" providerId="LiveId" clId="{FFE10729-34CB-4213-AEC7-4192D394359E}" dt="2023-04-16T16:22:25.403" v="1094" actId="26606"/>
          <ac:spMkLst>
            <pc:docMk/>
            <pc:sldMk cId="350919576" sldId="302"/>
            <ac:spMk id="2" creationId="{8AB06ADD-86A3-BEF6-BAB2-797C3F6D0B55}"/>
          </ac:spMkLst>
        </pc:spChg>
        <pc:picChg chg="add mod">
          <ac:chgData name="Emily Crose" userId="5a1598ef78992c55" providerId="LiveId" clId="{FFE10729-34CB-4213-AEC7-4192D394359E}" dt="2023-04-16T16:22:25.403" v="1094" actId="26606"/>
          <ac:picMkLst>
            <pc:docMk/>
            <pc:sldMk cId="350919576" sldId="302"/>
            <ac:picMk id="4" creationId="{8CAAF338-5441-E118-C7BB-67C98EFFD27D}"/>
          </ac:picMkLst>
        </pc:picChg>
        <pc:picChg chg="add">
          <ac:chgData name="Emily Crose" userId="5a1598ef78992c55" providerId="LiveId" clId="{FFE10729-34CB-4213-AEC7-4192D394359E}" dt="2023-04-16T16:22:25.403" v="1094" actId="26606"/>
          <ac:picMkLst>
            <pc:docMk/>
            <pc:sldMk cId="350919576" sldId="302"/>
            <ac:picMk id="9" creationId="{6AF6706C-CF07-43A1-BCC4-CBA5D33820DA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16:32:16.761" v="1102" actId="26606"/>
        <pc:sldMkLst>
          <pc:docMk/>
          <pc:sldMk cId="1125754135" sldId="303"/>
        </pc:sldMkLst>
        <pc:spChg chg="del">
          <ac:chgData name="Emily Crose" userId="5a1598ef78992c55" providerId="LiveId" clId="{FFE10729-34CB-4213-AEC7-4192D394359E}" dt="2023-04-16T16:32:11.443" v="1098" actId="478"/>
          <ac:spMkLst>
            <pc:docMk/>
            <pc:sldMk cId="1125754135" sldId="303"/>
            <ac:spMk id="2" creationId="{8B7E9923-2A2E-E605-BFED-BF4F320A906A}"/>
          </ac:spMkLst>
        </pc:spChg>
        <pc:spChg chg="add">
          <ac:chgData name="Emily Crose" userId="5a1598ef78992c55" providerId="LiveId" clId="{FFE10729-34CB-4213-AEC7-4192D394359E}" dt="2023-04-16T16:32:16.761" v="1102" actId="26606"/>
          <ac:spMkLst>
            <pc:docMk/>
            <pc:sldMk cId="1125754135" sldId="303"/>
            <ac:spMk id="11" creationId="{F8C668FA-2417-47B5-B454-2D55FC17FF7A}"/>
          </ac:spMkLst>
        </pc:spChg>
        <pc:spChg chg="add">
          <ac:chgData name="Emily Crose" userId="5a1598ef78992c55" providerId="LiveId" clId="{FFE10729-34CB-4213-AEC7-4192D394359E}" dt="2023-04-16T16:32:16.761" v="1102" actId="26606"/>
          <ac:spMkLst>
            <pc:docMk/>
            <pc:sldMk cId="1125754135" sldId="303"/>
            <ac:spMk id="15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4" creationId="{5F3B1B22-6031-EFE1-4F79-47ED198D9E0F}"/>
          </ac:picMkLst>
        </pc:picChg>
        <pc:picChg chg="ad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9" creationId="{5C819037-A607-4A7B-ADF1-B04516199C89}"/>
          </ac:picMkLst>
        </pc:picChg>
        <pc:picChg chg="ad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13" creationId="{97FEBA57-8992-46BB-BCF0-5A83FE8E01E8}"/>
          </ac:picMkLst>
        </pc:picChg>
      </pc:sldChg>
      <pc:sldChg chg="addSp delSp modSp new mod ord setBg modClrScheme chgLayout modNotesTx">
        <pc:chgData name="Emily Crose" userId="5a1598ef78992c55" providerId="LiveId" clId="{FFE10729-34CB-4213-AEC7-4192D394359E}" dt="2023-04-16T18:37:50.651" v="2089" actId="20577"/>
        <pc:sldMkLst>
          <pc:docMk/>
          <pc:sldMk cId="2316035286" sldId="304"/>
        </pc:sldMkLst>
        <pc:spChg chg="mod ord">
          <ac:chgData name="Emily Crose" userId="5a1598ef78992c55" providerId="LiveId" clId="{FFE10729-34CB-4213-AEC7-4192D394359E}" dt="2023-04-16T18:33:10.877" v="1471" actId="26606"/>
          <ac:spMkLst>
            <pc:docMk/>
            <pc:sldMk cId="2316035286" sldId="304"/>
            <ac:spMk id="2" creationId="{046987C6-8F38-4176-9632-8FC3309B6CE2}"/>
          </ac:spMkLst>
        </pc:spChg>
        <pc:spChg chg="del">
          <ac:chgData name="Emily Crose" userId="5a1598ef78992c55" providerId="LiveId" clId="{FFE10729-34CB-4213-AEC7-4192D394359E}" dt="2023-04-16T18:32:58.173" v="1467"/>
          <ac:spMkLst>
            <pc:docMk/>
            <pc:sldMk cId="2316035286" sldId="304"/>
            <ac:spMk id="3" creationId="{6C7EDFDC-5A6E-EFAF-CC21-CF24FE323297}"/>
          </ac:spMkLst>
        </pc:spChg>
        <pc:picChg chg="add mod ord">
          <ac:chgData name="Emily Crose" userId="5a1598ef78992c55" providerId="LiveId" clId="{FFE10729-34CB-4213-AEC7-4192D394359E}" dt="2023-04-16T18:33:10.877" v="1471" actId="26606"/>
          <ac:picMkLst>
            <pc:docMk/>
            <pc:sldMk cId="2316035286" sldId="304"/>
            <ac:picMk id="5" creationId="{1B75833B-5030-F5B0-DCDA-ADB3C79F4B1D}"/>
          </ac:picMkLst>
        </pc:picChg>
        <pc:picChg chg="add">
          <ac:chgData name="Emily Crose" userId="5a1598ef78992c55" providerId="LiveId" clId="{FFE10729-34CB-4213-AEC7-4192D394359E}" dt="2023-04-16T18:33:10.877" v="1471" actId="26606"/>
          <ac:picMkLst>
            <pc:docMk/>
            <pc:sldMk cId="2316035286" sldId="304"/>
            <ac:picMk id="10" creationId="{6AF6706C-CF07-43A1-BCC4-CBA5D33820DA}"/>
          </ac:picMkLst>
        </pc:picChg>
      </pc:sldChg>
      <pc:sldChg chg="addSp delSp modSp new mod setBg modClrScheme delDesignElem chgLayout modNotesTx">
        <pc:chgData name="Emily Crose" userId="5a1598ef78992c55" providerId="LiveId" clId="{FFE10729-34CB-4213-AEC7-4192D394359E}" dt="2023-04-16T18:47:35.670" v="2374" actId="20577"/>
        <pc:sldMkLst>
          <pc:docMk/>
          <pc:sldMk cId="4164693775" sldId="305"/>
        </pc:sldMkLst>
        <pc:spChg chg="del mod ord">
          <ac:chgData name="Emily Crose" userId="5a1598ef78992c55" providerId="LiveId" clId="{FFE10729-34CB-4213-AEC7-4192D394359E}" dt="2023-04-16T18:45:22.997" v="2131" actId="700"/>
          <ac:spMkLst>
            <pc:docMk/>
            <pc:sldMk cId="4164693775" sldId="305"/>
            <ac:spMk id="2" creationId="{BF2A5FA3-2B6B-7587-4C46-2E32E3046673}"/>
          </ac:spMkLst>
        </pc:spChg>
        <pc:spChg chg="add del mod ord">
          <ac:chgData name="Emily Crose" userId="5a1598ef78992c55" providerId="LiveId" clId="{FFE10729-34CB-4213-AEC7-4192D394359E}" dt="2023-04-16T18:45:26.509" v="2132" actId="700"/>
          <ac:spMkLst>
            <pc:docMk/>
            <pc:sldMk cId="4164693775" sldId="305"/>
            <ac:spMk id="5" creationId="{CFFBA08E-9F46-8602-1285-2D162246A0C7}"/>
          </ac:spMkLst>
        </pc:spChg>
        <pc:picChg chg="add mod">
          <ac:chgData name="Emily Crose" userId="5a1598ef78992c55" providerId="LiveId" clId="{FFE10729-34CB-4213-AEC7-4192D394359E}" dt="2023-04-16T18:45:31.116" v="2135" actId="26606"/>
          <ac:picMkLst>
            <pc:docMk/>
            <pc:sldMk cId="4164693775" sldId="305"/>
            <ac:picMk id="4" creationId="{4D64D361-5C30-1217-198F-3CBD492BA49A}"/>
          </ac:picMkLst>
        </pc:picChg>
        <pc:picChg chg="add del">
          <ac:chgData name="Emily Crose" userId="5a1598ef78992c55" providerId="LiveId" clId="{FFE10729-34CB-4213-AEC7-4192D394359E}" dt="2023-04-16T18:45:22.997" v="2131" actId="700"/>
          <ac:picMkLst>
            <pc:docMk/>
            <pc:sldMk cId="4164693775" sldId="305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8:45:22.997" v="2131" actId="700"/>
          <ac:picMkLst>
            <pc:docMk/>
            <pc:sldMk cId="4164693775" sldId="305"/>
            <ac:picMk id="11" creationId="{98BF0107-3463-486E-B9EE-5A5727B4F7FB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6T20:24:43.595" v="2558" actId="20577"/>
        <pc:sldMkLst>
          <pc:docMk/>
          <pc:sldMk cId="413360984" sldId="306"/>
        </pc:sldMkLst>
        <pc:spChg chg="add mod ord">
          <ac:chgData name="Emily Crose" userId="5a1598ef78992c55" providerId="LiveId" clId="{FFE10729-34CB-4213-AEC7-4192D394359E}" dt="2023-04-16T18:50:39.376" v="2403" actId="700"/>
          <ac:spMkLst>
            <pc:docMk/>
            <pc:sldMk cId="413360984" sldId="306"/>
            <ac:spMk id="2" creationId="{2D37E8DF-A122-BBF0-223A-E010641F329F}"/>
          </ac:spMkLst>
        </pc:spChg>
        <pc:spChg chg="add mod ord">
          <ac:chgData name="Emily Crose" userId="5a1598ef78992c55" providerId="LiveId" clId="{FFE10729-34CB-4213-AEC7-4192D394359E}" dt="2023-04-16T20:24:43.595" v="2558" actId="20577"/>
          <ac:spMkLst>
            <pc:docMk/>
            <pc:sldMk cId="413360984" sldId="306"/>
            <ac:spMk id="3" creationId="{05341308-BB84-CEDD-5736-9F404577643F}"/>
          </ac:spMkLst>
        </pc:spChg>
      </pc:sldChg>
      <pc:sldChg chg="addSp delSp modSp new mod setBg modClrScheme chgLayout">
        <pc:chgData name="Emily Crose" userId="5a1598ef78992c55" providerId="LiveId" clId="{FFE10729-34CB-4213-AEC7-4192D394359E}" dt="2023-04-16T20:26:31.045" v="2562" actId="26606"/>
        <pc:sldMkLst>
          <pc:docMk/>
          <pc:sldMk cId="3177681254" sldId="307"/>
        </pc:sldMkLst>
        <pc:spChg chg="del">
          <ac:chgData name="Emily Crose" userId="5a1598ef78992c55" providerId="LiveId" clId="{FFE10729-34CB-4213-AEC7-4192D394359E}" dt="2023-04-16T20:26:15.408" v="2560" actId="700"/>
          <ac:spMkLst>
            <pc:docMk/>
            <pc:sldMk cId="3177681254" sldId="307"/>
            <ac:spMk id="2" creationId="{8199CFC8-9DD6-5914-B5F0-DD7CE383033E}"/>
          </ac:spMkLst>
        </pc:spChg>
        <pc:spChg chg="del">
          <ac:chgData name="Emily Crose" userId="5a1598ef78992c55" providerId="LiveId" clId="{FFE10729-34CB-4213-AEC7-4192D394359E}" dt="2023-04-16T20:26:15.408" v="2560" actId="700"/>
          <ac:spMkLst>
            <pc:docMk/>
            <pc:sldMk cId="3177681254" sldId="307"/>
            <ac:spMk id="3" creationId="{444BAEFB-A04F-E5EC-4961-5E856DC91032}"/>
          </ac:spMkLst>
        </pc:spChg>
        <pc:spChg chg="add mod">
          <ac:chgData name="Emily Crose" userId="5a1598ef78992c55" providerId="LiveId" clId="{FFE10729-34CB-4213-AEC7-4192D394359E}" dt="2023-04-16T20:26:31.045" v="2562" actId="26606"/>
          <ac:spMkLst>
            <pc:docMk/>
            <pc:sldMk cId="3177681254" sldId="307"/>
            <ac:spMk id="4" creationId="{DA2FADBA-7105-D76D-3E8E-6938E4DCADEF}"/>
          </ac:spMkLst>
        </pc:spChg>
        <pc:spChg chg="add">
          <ac:chgData name="Emily Crose" userId="5a1598ef78992c55" providerId="LiveId" clId="{FFE10729-34CB-4213-AEC7-4192D394359E}" dt="2023-04-16T20:26:31.045" v="2562" actId="26606"/>
          <ac:spMkLst>
            <pc:docMk/>
            <pc:sldMk cId="3177681254" sldId="307"/>
            <ac:spMk id="12" creationId="{0DC895F7-4E59-40FB-87DD-ACE47F94C143}"/>
          </ac:spMkLst>
        </pc:sp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6" creationId="{3C37FFA5-68D3-D91E-7F89-A2C136576D4E}"/>
          </ac:picMkLst>
        </pc:pic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10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14" creationId="{1A4C720E-710D-44F8-A8D7-2BAA61E1814B}"/>
          </ac:picMkLst>
        </pc:picChg>
      </pc:sldChg>
      <pc:sldChg chg="addSp modSp new mod setBg">
        <pc:chgData name="Emily Crose" userId="5a1598ef78992c55" providerId="LiveId" clId="{FFE10729-34CB-4213-AEC7-4192D394359E}" dt="2023-04-16T20:30:52.107" v="2568" actId="26606"/>
        <pc:sldMkLst>
          <pc:docMk/>
          <pc:sldMk cId="3102297380" sldId="308"/>
        </pc:sldMkLst>
        <pc:picChg chg="add mod">
          <ac:chgData name="Emily Crose" userId="5a1598ef78992c55" providerId="LiveId" clId="{FFE10729-34CB-4213-AEC7-4192D394359E}" dt="2023-04-16T20:30:52.107" v="2568" actId="26606"/>
          <ac:picMkLst>
            <pc:docMk/>
            <pc:sldMk cId="3102297380" sldId="308"/>
            <ac:picMk id="3" creationId="{63E49AAA-96D9-98F4-D0CC-84B90E46E175}"/>
          </ac:picMkLst>
        </pc:picChg>
        <pc:picChg chg="add mod">
          <ac:chgData name="Emily Crose" userId="5a1598ef78992c55" providerId="LiveId" clId="{FFE10729-34CB-4213-AEC7-4192D394359E}" dt="2023-04-16T20:30:52.107" v="2568" actId="26606"/>
          <ac:picMkLst>
            <pc:docMk/>
            <pc:sldMk cId="3102297380" sldId="308"/>
            <ac:picMk id="5" creationId="{9DF0B35B-19C9-07A6-740B-BE0617D1431B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6T21:12:57.548" v="2913" actId="20577"/>
        <pc:sldMkLst>
          <pc:docMk/>
          <pc:sldMk cId="3151581745" sldId="309"/>
        </pc:sldMkLst>
        <pc:spChg chg="add mod">
          <ac:chgData name="Emily Crose" userId="5a1598ef78992c55" providerId="LiveId" clId="{FFE10729-34CB-4213-AEC7-4192D394359E}" dt="2023-04-16T21:12:57.548" v="2913" actId="20577"/>
          <ac:spMkLst>
            <pc:docMk/>
            <pc:sldMk cId="3151581745" sldId="309"/>
            <ac:spMk id="2" creationId="{D42A2E7C-9F6C-6768-B2D3-B57C860922B4}"/>
          </ac:spMkLst>
        </pc:spChg>
        <pc:spChg chg="add mod">
          <ac:chgData name="Emily Crose" userId="5a1598ef78992c55" providerId="LiveId" clId="{FFE10729-34CB-4213-AEC7-4192D394359E}" dt="2023-04-16T20:34:37.496" v="2645" actId="5793"/>
          <ac:spMkLst>
            <pc:docMk/>
            <pc:sldMk cId="3151581745" sldId="309"/>
            <ac:spMk id="3" creationId="{8A5B5913-47BD-BE4E-5434-B89EBCCCE002}"/>
          </ac:spMkLst>
        </pc:spChg>
      </pc:sldChg>
      <pc:sldChg chg="addSp delSp modSp new mod setBg setClrOvrMap">
        <pc:chgData name="Emily Crose" userId="5a1598ef78992c55" providerId="LiveId" clId="{FFE10729-34CB-4213-AEC7-4192D394359E}" dt="2023-04-16T20:38:48.135" v="2698" actId="26606"/>
        <pc:sldMkLst>
          <pc:docMk/>
          <pc:sldMk cId="3644090723" sldId="310"/>
        </pc:sldMkLst>
        <pc:spChg chg="mod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2" creationId="{7E1F503A-C6C9-B5AE-CC0E-7EE59CDC42D0}"/>
          </ac:spMkLst>
        </pc:spChg>
        <pc:spChg chg="del">
          <ac:chgData name="Emily Crose" userId="5a1598ef78992c55" providerId="LiveId" clId="{FFE10729-34CB-4213-AEC7-4192D394359E}" dt="2023-04-16T20:38:01.316" v="2688" actId="478"/>
          <ac:spMkLst>
            <pc:docMk/>
            <pc:sldMk cId="3644090723" sldId="310"/>
            <ac:spMk id="3" creationId="{89BEADFD-BCAE-9608-AD54-02E2C9829F15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2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6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8" creationId="{24005816-5BCA-4665-8A58-5580F8E9C84A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05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09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11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20:38:48.135" v="2698" actId="26606"/>
          <ac:grpSpMkLst>
            <pc:docMk/>
            <pc:sldMk cId="3644090723" sldId="310"/>
            <ac:grpSpMk id="20" creationId="{BF07F359-8CA3-4854-91E7-EE6004020511}"/>
          </ac:grpSpMkLst>
        </pc:grpChg>
        <pc:grpChg chg="add del">
          <ac:chgData name="Emily Crose" userId="5a1598ef78992c55" providerId="LiveId" clId="{FFE10729-34CB-4213-AEC7-4192D394359E}" dt="2023-04-16T20:38:48.112" v="2697" actId="26606"/>
          <ac:grpSpMkLst>
            <pc:docMk/>
            <pc:sldMk cId="3644090723" sldId="310"/>
            <ac:grpSpMk id="113" creationId="{BF07F359-8CA3-4854-91E7-EE6004020511}"/>
          </ac:grpSpMkLst>
        </pc:grpChg>
        <pc:picChg chg="add del mod">
          <ac:chgData name="Emily Crose" userId="5a1598ef78992c55" providerId="LiveId" clId="{FFE10729-34CB-4213-AEC7-4192D394359E}" dt="2023-04-16T20:38:34.453" v="2693" actId="478"/>
          <ac:picMkLst>
            <pc:docMk/>
            <pc:sldMk cId="3644090723" sldId="310"/>
            <ac:picMk id="5" creationId="{0E5640CF-EB7A-2B64-5615-E751A79584C3}"/>
          </ac:picMkLst>
        </pc:picChg>
        <pc:picChg chg="add mod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6" creationId="{8D727CDA-0539-92D9-582E-9C4C990E5F0E}"/>
          </ac:picMkLst>
        </pc:picChg>
        <pc:picChg chg="add del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4" creationId="{811383CE-CE86-4E1C-B289-798EB9E6E0E5}"/>
          </ac:picMkLst>
        </pc:picChg>
        <pc:picChg chg="add del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103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107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93" creationId="{6AF6706C-CF07-43A1-BCC4-CBA5D33820DA}"/>
          </ac:picMkLst>
        </pc:picChg>
      </pc:sldChg>
      <pc:sldChg chg="addSp delSp modSp new mod setBg modShow">
        <pc:chgData name="Emily Crose" userId="5a1598ef78992c55" providerId="LiveId" clId="{FFE10729-34CB-4213-AEC7-4192D394359E}" dt="2023-04-17T00:00:13.020" v="4121" actId="729"/>
        <pc:sldMkLst>
          <pc:docMk/>
          <pc:sldMk cId="3882762105" sldId="311"/>
        </pc:sldMkLst>
        <pc:spChg chg="mod">
          <ac:chgData name="Emily Crose" userId="5a1598ef78992c55" providerId="LiveId" clId="{FFE10729-34CB-4213-AEC7-4192D394359E}" dt="2023-04-16T20:45:18.101" v="2839" actId="26606"/>
          <ac:spMkLst>
            <pc:docMk/>
            <pc:sldMk cId="3882762105" sldId="311"/>
            <ac:spMk id="2" creationId="{5D02D415-279B-C172-1986-4AF0FCD5CC2C}"/>
          </ac:spMkLst>
        </pc:spChg>
        <pc:spChg chg="del">
          <ac:chgData name="Emily Crose" userId="5a1598ef78992c55" providerId="LiveId" clId="{FFE10729-34CB-4213-AEC7-4192D394359E}" dt="2023-04-16T20:37:13.141" v="2681" actId="478"/>
          <ac:spMkLst>
            <pc:docMk/>
            <pc:sldMk cId="3882762105" sldId="311"/>
            <ac:spMk id="3" creationId="{51EE5F2F-5573-F805-72F3-453FAD78CE20}"/>
          </ac:spMkLst>
        </pc:spChg>
        <pc:spChg chg="add">
          <ac:chgData name="Emily Crose" userId="5a1598ef78992c55" providerId="LiveId" clId="{FFE10729-34CB-4213-AEC7-4192D394359E}" dt="2023-04-16T20:45:18.101" v="2839" actId="26606"/>
          <ac:spMkLst>
            <pc:docMk/>
            <pc:sldMk cId="3882762105" sldId="311"/>
            <ac:spMk id="101" creationId="{73710393-C767-43F2-8FBD-DFC6C6DE6FF5}"/>
          </ac:spMkLst>
        </pc:spChg>
        <pc:grpChg chg="add">
          <ac:chgData name="Emily Crose" userId="5a1598ef78992c55" providerId="LiveId" clId="{FFE10729-34CB-4213-AEC7-4192D394359E}" dt="2023-04-16T20:45:18.101" v="2839" actId="26606"/>
          <ac:grpSpMkLst>
            <pc:docMk/>
            <pc:sldMk cId="3882762105" sldId="311"/>
            <ac:grpSpMk id="19" creationId="{DC1A4634-CF00-456C-BBEC-CEAAAAD069DB}"/>
          </ac:grpSpMkLst>
        </pc:grpChg>
        <pc:grpChg chg="add">
          <ac:chgData name="Emily Crose" userId="5a1598ef78992c55" providerId="LiveId" clId="{FFE10729-34CB-4213-AEC7-4192D394359E}" dt="2023-04-16T20:45:18.101" v="2839" actId="26606"/>
          <ac:grpSpMkLst>
            <pc:docMk/>
            <pc:sldMk cId="3882762105" sldId="311"/>
            <ac:grpSpMk id="103" creationId="{24BFFD1D-EF0D-48A3-9398-5E7B37687796}"/>
          </ac:grpSpMkLst>
        </pc:grpChg>
        <pc:picChg chg="add del mod">
          <ac:chgData name="Emily Crose" userId="5a1598ef78992c55" providerId="LiveId" clId="{FFE10729-34CB-4213-AEC7-4192D394359E}" dt="2023-04-16T20:38:37.541" v="2694" actId="21"/>
          <ac:picMkLst>
            <pc:docMk/>
            <pc:sldMk cId="3882762105" sldId="311"/>
            <ac:picMk id="5" creationId="{CD18DA8A-E4D2-ADC3-91C9-87F5B6DA274B}"/>
          </ac:picMkLst>
        </pc:picChg>
        <pc:picChg chg="add mo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7" creationId="{2B7C0BE8-3A45-419B-D319-3A4F811041C9}"/>
          </ac:picMkLst>
        </pc:picChg>
        <pc:picChg chg="add mo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9" creationId="{D75EB05D-1EAD-2126-9355-004B2B67D964}"/>
          </ac:picMkLst>
        </pc:picChg>
        <pc:picChg chg="add del">
          <ac:chgData name="Emily Crose" userId="5a1598ef78992c55" providerId="LiveId" clId="{FFE10729-34CB-4213-AEC7-4192D394359E}" dt="2023-04-16T20:37:45.720" v="2686" actId="26606"/>
          <ac:picMkLst>
            <pc:docMk/>
            <pc:sldMk cId="3882762105" sldId="311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12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17" creationId="{FA4A8332-6151-481A-9DEC-D3D2FA1A2A8B}"/>
          </ac:picMkLst>
        </pc:picChg>
      </pc:sldChg>
      <pc:sldChg chg="addSp delSp modSp new mod setBg modClrScheme setClrOvrMap chgLayout modNotesTx">
        <pc:chgData name="Emily Crose" userId="5a1598ef78992c55" providerId="LiveId" clId="{FFE10729-34CB-4213-AEC7-4192D394359E}" dt="2023-04-16T20:43:48.015" v="2819" actId="20577"/>
        <pc:sldMkLst>
          <pc:docMk/>
          <pc:sldMk cId="3435136857" sldId="312"/>
        </pc:sldMkLst>
        <pc:spChg chg="del">
          <ac:chgData name="Emily Crose" userId="5a1598ef78992c55" providerId="LiveId" clId="{FFE10729-34CB-4213-AEC7-4192D394359E}" dt="2023-04-16T20:40:55.594" v="2703" actId="700"/>
          <ac:spMkLst>
            <pc:docMk/>
            <pc:sldMk cId="3435136857" sldId="312"/>
            <ac:spMk id="2" creationId="{D179CDC0-15A6-C412-6D1C-BB54085A3F50}"/>
          </ac:spMkLst>
        </pc:spChg>
        <pc:spChg chg="del">
          <ac:chgData name="Emily Crose" userId="5a1598ef78992c55" providerId="LiveId" clId="{FFE10729-34CB-4213-AEC7-4192D394359E}" dt="2023-04-16T20:40:43.835" v="2700"/>
          <ac:spMkLst>
            <pc:docMk/>
            <pc:sldMk cId="3435136857" sldId="312"/>
            <ac:spMk id="3" creationId="{848CC4E1-6546-B8B1-5741-CAADDE46E9BC}"/>
          </ac:spMkLst>
        </pc:spChg>
        <pc:spChg chg="add del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0" creationId="{F8C668FA-2417-47B5-B454-2D55FC17FF7A}"/>
          </ac:spMkLst>
        </pc:spChg>
        <pc:spChg chg="add del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4" creationId="{2B4CDDF6-55C3-415A-8D8B-7E03C3D616FC}"/>
          </ac:spMkLst>
        </pc:spChg>
        <pc:spChg chg="add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9" creationId="{F8C668FA-2417-47B5-B454-2D55FC17FF7A}"/>
          </ac:spMkLst>
        </pc:spChg>
        <pc:spChg chg="add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23" creationId="{2B4CDDF6-55C3-415A-8D8B-7E03C3D616FC}"/>
          </ac:spMkLst>
        </pc:spChg>
        <pc:picChg chg="add del mod ord">
          <ac:chgData name="Emily Crose" userId="5a1598ef78992c55" providerId="LiveId" clId="{FFE10729-34CB-4213-AEC7-4192D394359E}" dt="2023-04-16T20:41:03.036" v="2706" actId="478"/>
          <ac:picMkLst>
            <pc:docMk/>
            <pc:sldMk cId="3435136857" sldId="312"/>
            <ac:picMk id="5" creationId="{3B87B81F-2E57-F767-BD07-1BD423238FA2}"/>
          </ac:picMkLst>
        </pc:picChg>
        <pc:picChg chg="add del mod">
          <ac:chgData name="Emily Crose" userId="5a1598ef78992c55" providerId="LiveId" clId="{FFE10729-34CB-4213-AEC7-4192D394359E}" dt="2023-04-16T20:41:59.124" v="2712" actId="478"/>
          <ac:picMkLst>
            <pc:docMk/>
            <pc:sldMk cId="3435136857" sldId="312"/>
            <ac:picMk id="7" creationId="{9E27BCBA-3876-9445-3B68-EBFF9DE2EDA2}"/>
          </ac:picMkLst>
        </pc:picChg>
        <pc:picChg chg="add mod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9" creationId="{7E2BBFAA-4C96-18BB-245C-F1A0F2175448}"/>
          </ac:picMkLst>
        </pc:picChg>
        <pc:picChg chg="add del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12" creationId="{97FEBA57-8992-46BB-BCF0-5A83FE8E01E8}"/>
          </ac:picMkLst>
        </pc:picChg>
        <pc:picChg chg="add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21" creationId="{97FEBA57-8992-46BB-BCF0-5A83FE8E01E8}"/>
          </ac:picMkLst>
        </pc:picChg>
      </pc:sldChg>
      <pc:sldChg chg="addSp delSp modSp new mod modClrScheme chgLayout">
        <pc:chgData name="Emily Crose" userId="5a1598ef78992c55" providerId="LiveId" clId="{FFE10729-34CB-4213-AEC7-4192D394359E}" dt="2023-04-16T20:49:01.158" v="2849" actId="1076"/>
        <pc:sldMkLst>
          <pc:docMk/>
          <pc:sldMk cId="4005104737" sldId="313"/>
        </pc:sldMkLst>
        <pc:spChg chg="del">
          <ac:chgData name="Emily Crose" userId="5a1598ef78992c55" providerId="LiveId" clId="{FFE10729-34CB-4213-AEC7-4192D394359E}" dt="2023-04-16T20:48:47.646" v="2844" actId="700"/>
          <ac:spMkLst>
            <pc:docMk/>
            <pc:sldMk cId="4005104737" sldId="313"/>
            <ac:spMk id="2" creationId="{8F760BB4-7172-FF7A-2967-FA0848FD0A80}"/>
          </ac:spMkLst>
        </pc:spChg>
        <pc:spChg chg="del">
          <ac:chgData name="Emily Crose" userId="5a1598ef78992c55" providerId="LiveId" clId="{FFE10729-34CB-4213-AEC7-4192D394359E}" dt="2023-04-16T20:48:43.460" v="2841"/>
          <ac:spMkLst>
            <pc:docMk/>
            <pc:sldMk cId="4005104737" sldId="313"/>
            <ac:spMk id="3" creationId="{A879D437-A8CC-CBB5-C1C3-D633451FB69E}"/>
          </ac:spMkLst>
        </pc:spChg>
        <pc:picChg chg="add mod ord">
          <ac:chgData name="Emily Crose" userId="5a1598ef78992c55" providerId="LiveId" clId="{FFE10729-34CB-4213-AEC7-4192D394359E}" dt="2023-04-16T20:49:01.158" v="2849" actId="1076"/>
          <ac:picMkLst>
            <pc:docMk/>
            <pc:sldMk cId="4005104737" sldId="313"/>
            <ac:picMk id="5" creationId="{6AC8A047-A0E4-00EE-A5BF-3046EF03981A}"/>
          </ac:picMkLst>
        </pc:picChg>
      </pc:sldChg>
      <pc:sldChg chg="addSp modSp new mod setBg setClrOvrMap">
        <pc:chgData name="Emily Crose" userId="5a1598ef78992c55" providerId="LiveId" clId="{FFE10729-34CB-4213-AEC7-4192D394359E}" dt="2023-04-16T20:52:54.979" v="2854" actId="26606"/>
        <pc:sldMkLst>
          <pc:docMk/>
          <pc:sldMk cId="594850548" sldId="314"/>
        </pc:sldMkLst>
        <pc:spChg chg="add">
          <ac:chgData name="Emily Crose" userId="5a1598ef78992c55" providerId="LiveId" clId="{FFE10729-34CB-4213-AEC7-4192D394359E}" dt="2023-04-16T20:52:54.979" v="2854" actId="26606"/>
          <ac:spMkLst>
            <pc:docMk/>
            <pc:sldMk cId="594850548" sldId="314"/>
            <ac:spMk id="8" creationId="{F8C668FA-2417-47B5-B454-2D55FC17FF7A}"/>
          </ac:spMkLst>
        </pc:spChg>
        <pc:spChg chg="add">
          <ac:chgData name="Emily Crose" userId="5a1598ef78992c55" providerId="LiveId" clId="{FFE10729-34CB-4213-AEC7-4192D394359E}" dt="2023-04-16T20:52:54.979" v="2854" actId="26606"/>
          <ac:spMkLst>
            <pc:docMk/>
            <pc:sldMk cId="594850548" sldId="314"/>
            <ac:spMk id="12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20:52:54.979" v="2854" actId="26606"/>
          <ac:picMkLst>
            <pc:docMk/>
            <pc:sldMk cId="594850548" sldId="314"/>
            <ac:picMk id="3" creationId="{5178E2DD-F037-249A-213D-6C3875BEABA1}"/>
          </ac:picMkLst>
        </pc:picChg>
        <pc:picChg chg="add">
          <ac:chgData name="Emily Crose" userId="5a1598ef78992c55" providerId="LiveId" clId="{FFE10729-34CB-4213-AEC7-4192D394359E}" dt="2023-04-16T20:52:54.979" v="2854" actId="26606"/>
          <ac:picMkLst>
            <pc:docMk/>
            <pc:sldMk cId="594850548" sldId="314"/>
            <ac:picMk id="10" creationId="{97FEBA57-8992-46BB-BCF0-5A83FE8E01E8}"/>
          </ac:picMkLst>
        </pc:picChg>
      </pc:sldChg>
      <pc:sldChg chg="addSp modSp new mod setBg">
        <pc:chgData name="Emily Crose" userId="5a1598ef78992c55" providerId="LiveId" clId="{FFE10729-34CB-4213-AEC7-4192D394359E}" dt="2023-04-16T20:53:09.359" v="2859" actId="26606"/>
        <pc:sldMkLst>
          <pc:docMk/>
          <pc:sldMk cId="844316059" sldId="315"/>
        </pc:sldMkLst>
        <pc:picChg chg="add mod">
          <ac:chgData name="Emily Crose" userId="5a1598ef78992c55" providerId="LiveId" clId="{FFE10729-34CB-4213-AEC7-4192D394359E}" dt="2023-04-16T20:53:09.359" v="2859" actId="26606"/>
          <ac:picMkLst>
            <pc:docMk/>
            <pc:sldMk cId="844316059" sldId="315"/>
            <ac:picMk id="3" creationId="{769FFAF8-110E-AF4C-487E-3CA2B757B814}"/>
          </ac:picMkLst>
        </pc:picChg>
      </pc:sldChg>
      <pc:sldChg chg="addSp delSp modSp new mod setBg modClrScheme chgLayout">
        <pc:chgData name="Emily Crose" userId="5a1598ef78992c55" providerId="LiveId" clId="{FFE10729-34CB-4213-AEC7-4192D394359E}" dt="2023-04-16T21:05:17.963" v="2868" actId="26606"/>
        <pc:sldMkLst>
          <pc:docMk/>
          <pc:sldMk cId="4137034071" sldId="316"/>
        </pc:sldMkLst>
        <pc:spChg chg="mod ord">
          <ac:chgData name="Emily Crose" userId="5a1598ef78992c55" providerId="LiveId" clId="{FFE10729-34CB-4213-AEC7-4192D394359E}" dt="2023-04-16T21:05:17.963" v="2868" actId="26606"/>
          <ac:spMkLst>
            <pc:docMk/>
            <pc:sldMk cId="4137034071" sldId="316"/>
            <ac:spMk id="2" creationId="{70C799C9-E389-771B-F419-C1442E7B21F6}"/>
          </ac:spMkLst>
        </pc:spChg>
        <pc:spChg chg="del">
          <ac:chgData name="Emily Crose" userId="5a1598ef78992c55" providerId="LiveId" clId="{FFE10729-34CB-4213-AEC7-4192D394359E}" dt="2023-04-16T20:53:43.666" v="2867" actId="700"/>
          <ac:spMkLst>
            <pc:docMk/>
            <pc:sldMk cId="4137034071" sldId="316"/>
            <ac:spMk id="3" creationId="{68484A94-1372-7BE9-D1F6-C4E86AA22184}"/>
          </ac:spMkLst>
        </pc:spChg>
        <pc:spChg chg="add">
          <ac:chgData name="Emily Crose" userId="5a1598ef78992c55" providerId="LiveId" clId="{FFE10729-34CB-4213-AEC7-4192D394359E}" dt="2023-04-16T21:05:17.963" v="2868" actId="26606"/>
          <ac:spMkLst>
            <pc:docMk/>
            <pc:sldMk cId="4137034071" sldId="316"/>
            <ac:spMk id="10" creationId="{0DC895F7-4E59-40FB-87DD-ACE47F94C143}"/>
          </ac:spMkLst>
        </pc:sp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4" creationId="{055C0674-BBD1-F89A-A982-34EDDA45BD4F}"/>
          </ac:picMkLst>
        </pc:pic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8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12" creationId="{1A4C720E-710D-44F8-A8D7-2BAA61E1814B}"/>
          </ac:picMkLst>
        </pc:picChg>
      </pc:sldChg>
      <pc:sldChg chg="addSp modSp new mod modClrScheme chgLayout modNotesTx">
        <pc:chgData name="Emily Crose" userId="5a1598ef78992c55" providerId="LiveId" clId="{FFE10729-34CB-4213-AEC7-4192D394359E}" dt="2023-04-16T21:11:21.535" v="2898"/>
        <pc:sldMkLst>
          <pc:docMk/>
          <pc:sldMk cId="766387995" sldId="317"/>
        </pc:sldMkLst>
        <pc:spChg chg="add mod ord">
          <ac:chgData name="Emily Crose" userId="5a1598ef78992c55" providerId="LiveId" clId="{FFE10729-34CB-4213-AEC7-4192D394359E}" dt="2023-04-16T21:10:58.770" v="2896" actId="700"/>
          <ac:spMkLst>
            <pc:docMk/>
            <pc:sldMk cId="766387995" sldId="317"/>
            <ac:spMk id="2" creationId="{5568B22F-A9CB-47A9-9497-E57D7E28EABD}"/>
          </ac:spMkLst>
        </pc:spChg>
        <pc:spChg chg="add mod ord">
          <ac:chgData name="Emily Crose" userId="5a1598ef78992c55" providerId="LiveId" clId="{FFE10729-34CB-4213-AEC7-4192D394359E}" dt="2023-04-16T21:11:08.715" v="2897"/>
          <ac:spMkLst>
            <pc:docMk/>
            <pc:sldMk cId="766387995" sldId="317"/>
            <ac:spMk id="3" creationId="{AECD0DA0-6A7F-2617-9FE0-F07C58541C5F}"/>
          </ac:spMkLst>
        </pc:spChg>
      </pc:sldChg>
      <pc:sldChg chg="modSp new mod modNotesTx">
        <pc:chgData name="Emily Crose" userId="5a1598ef78992c55" providerId="LiveId" clId="{FFE10729-34CB-4213-AEC7-4192D394359E}" dt="2023-04-16T21:24:41.550" v="3404" actId="20577"/>
        <pc:sldMkLst>
          <pc:docMk/>
          <pc:sldMk cId="2054405815" sldId="318"/>
        </pc:sldMkLst>
        <pc:spChg chg="mod">
          <ac:chgData name="Emily Crose" userId="5a1598ef78992c55" providerId="LiveId" clId="{FFE10729-34CB-4213-AEC7-4192D394359E}" dt="2023-04-16T21:17:12.144" v="3072" actId="313"/>
          <ac:spMkLst>
            <pc:docMk/>
            <pc:sldMk cId="2054405815" sldId="318"/>
            <ac:spMk id="2" creationId="{C73C6732-2604-FB1E-E4DF-8F6B0DE32F4F}"/>
          </ac:spMkLst>
        </pc:spChg>
        <pc:spChg chg="mod">
          <ac:chgData name="Emily Crose" userId="5a1598ef78992c55" providerId="LiveId" clId="{FFE10729-34CB-4213-AEC7-4192D394359E}" dt="2023-04-16T21:24:41.550" v="3404" actId="20577"/>
          <ac:spMkLst>
            <pc:docMk/>
            <pc:sldMk cId="2054405815" sldId="318"/>
            <ac:spMk id="3" creationId="{5FEB4E95-DC6A-1E8C-EF60-B9E6AB478353}"/>
          </ac:spMkLst>
        </pc:spChg>
      </pc:sldChg>
      <pc:sldChg chg="addSp delSp modSp new mod setBg modClrScheme setClrOvrMap chgLayout modNotesTx">
        <pc:chgData name="Emily Crose" userId="5a1598ef78992c55" providerId="LiveId" clId="{FFE10729-34CB-4213-AEC7-4192D394359E}" dt="2023-04-16T21:51:17.528" v="3523" actId="20577"/>
        <pc:sldMkLst>
          <pc:docMk/>
          <pc:sldMk cId="44850469" sldId="319"/>
        </pc:sldMkLst>
        <pc:spChg chg="del">
          <ac:chgData name="Emily Crose" userId="5a1598ef78992c55" providerId="LiveId" clId="{FFE10729-34CB-4213-AEC7-4192D394359E}" dt="2023-04-16T21:51:06" v="3491" actId="700"/>
          <ac:spMkLst>
            <pc:docMk/>
            <pc:sldMk cId="44850469" sldId="319"/>
            <ac:spMk id="2" creationId="{7DA83D59-D216-978C-79A7-34B7286F05BC}"/>
          </ac:spMkLst>
        </pc:spChg>
        <pc:spChg chg="add">
          <ac:chgData name="Emily Crose" userId="5a1598ef78992c55" providerId="LiveId" clId="{FFE10729-34CB-4213-AEC7-4192D394359E}" dt="2023-04-16T21:51:09.786" v="3492" actId="26606"/>
          <ac:spMkLst>
            <pc:docMk/>
            <pc:sldMk cId="44850469" sldId="319"/>
            <ac:spMk id="9" creationId="{F8C668FA-2417-47B5-B454-2D55FC17FF7A}"/>
          </ac:spMkLst>
        </pc:spChg>
        <pc:spChg chg="add">
          <ac:chgData name="Emily Crose" userId="5a1598ef78992c55" providerId="LiveId" clId="{FFE10729-34CB-4213-AEC7-4192D394359E}" dt="2023-04-16T21:51:09.786" v="3492" actId="26606"/>
          <ac:spMkLst>
            <pc:docMk/>
            <pc:sldMk cId="44850469" sldId="319"/>
            <ac:spMk id="13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21:51:09.786" v="3492" actId="26606"/>
          <ac:picMkLst>
            <pc:docMk/>
            <pc:sldMk cId="44850469" sldId="319"/>
            <ac:picMk id="4" creationId="{ACC85958-EAE0-1CB8-ED18-6A36854E0FC8}"/>
          </ac:picMkLst>
        </pc:picChg>
        <pc:picChg chg="add">
          <ac:chgData name="Emily Crose" userId="5a1598ef78992c55" providerId="LiveId" clId="{FFE10729-34CB-4213-AEC7-4192D394359E}" dt="2023-04-16T21:51:09.786" v="3492" actId="26606"/>
          <ac:picMkLst>
            <pc:docMk/>
            <pc:sldMk cId="44850469" sldId="319"/>
            <ac:picMk id="11" creationId="{97FEBA57-8992-46BB-BCF0-5A83FE8E01E8}"/>
          </ac:picMkLst>
        </pc:picChg>
      </pc:sldChg>
      <pc:sldChg chg="addSp delSp modSp new mod setBg">
        <pc:chgData name="Emily Crose" userId="5a1598ef78992c55" providerId="LiveId" clId="{FFE10729-34CB-4213-AEC7-4192D394359E}" dt="2023-04-16T21:54:27.606" v="3554" actId="26606"/>
        <pc:sldMkLst>
          <pc:docMk/>
          <pc:sldMk cId="1947652085" sldId="320"/>
        </pc:sldMkLst>
        <pc:spChg chg="mod ord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2" creationId="{AFAE1996-ED8F-2861-C96A-FAAEE6983414}"/>
          </ac:spMkLst>
        </pc:spChg>
        <pc:spChg chg="add del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11" creationId="{0DC895F7-4E59-40FB-87DD-ACE47F94C143}"/>
          </ac:spMkLst>
        </pc:spChg>
        <pc:spChg chg="add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20" creationId="{0DC895F7-4E59-40FB-87DD-ACE47F94C143}"/>
          </ac:spMkLst>
        </pc:spChg>
        <pc:picChg chg="add del mod">
          <ac:chgData name="Emily Crose" userId="5a1598ef78992c55" providerId="LiveId" clId="{FFE10729-34CB-4213-AEC7-4192D394359E}" dt="2023-04-16T21:54:16.998" v="3550" actId="478"/>
          <ac:picMkLst>
            <pc:docMk/>
            <pc:sldMk cId="1947652085" sldId="320"/>
            <ac:picMk id="4" creationId="{C4F03069-95F1-FC93-BB4D-A021FDFBABFC}"/>
          </ac:picMkLst>
        </pc:picChg>
        <pc:picChg chg="add mo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6" creationId="{80C9B852-17F2-0E27-A30F-799776AC5FF4}"/>
          </ac:picMkLst>
        </pc:picChg>
        <pc:picChg chg="add del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13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18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22" creationId="{1A4C720E-710D-44F8-A8D7-2BAA61E1814B}"/>
          </ac:picMkLst>
        </pc:picChg>
      </pc:sldChg>
      <pc:sldChg chg="new del">
        <pc:chgData name="Emily Crose" userId="5a1598ef78992c55" providerId="LiveId" clId="{FFE10729-34CB-4213-AEC7-4192D394359E}" dt="2023-04-16T22:15:22.889" v="3556" actId="47"/>
        <pc:sldMkLst>
          <pc:docMk/>
          <pc:sldMk cId="1536525197" sldId="321"/>
        </pc:sldMkLst>
      </pc:sldChg>
      <pc:sldChg chg="addSp delSp modSp new mod setBg setClrOvrMap modShow">
        <pc:chgData name="Emily Crose" userId="5a1598ef78992c55" providerId="LiveId" clId="{FFE10729-34CB-4213-AEC7-4192D394359E}" dt="2023-04-16T22:17:30.503" v="3569" actId="26606"/>
        <pc:sldMkLst>
          <pc:docMk/>
          <pc:sldMk cId="2453577015" sldId="321"/>
        </pc:sldMkLst>
        <pc:spChg chg="add del">
          <ac:chgData name="Emily Crose" userId="5a1598ef78992c55" providerId="LiveId" clId="{FFE10729-34CB-4213-AEC7-4192D394359E}" dt="2023-04-16T22:17:30.496" v="3568" actId="26606"/>
          <ac:spMkLst>
            <pc:docMk/>
            <pc:sldMk cId="2453577015" sldId="321"/>
            <ac:spMk id="10" creationId="{B80FF8A4-81B1-474E-820E-05F233C511D1}"/>
          </ac:spMkLst>
        </pc:spChg>
        <pc:spChg chg="add">
          <ac:chgData name="Emily Crose" userId="5a1598ef78992c55" providerId="LiveId" clId="{FFE10729-34CB-4213-AEC7-4192D394359E}" dt="2023-04-16T22:17:30.503" v="3569" actId="26606"/>
          <ac:spMkLst>
            <pc:docMk/>
            <pc:sldMk cId="2453577015" sldId="321"/>
            <ac:spMk id="13" creationId="{F8C668FA-2417-47B5-B454-2D55FC17FF7A}"/>
          </ac:spMkLst>
        </pc:spChg>
        <pc:spChg chg="add">
          <ac:chgData name="Emily Crose" userId="5a1598ef78992c55" providerId="LiveId" clId="{FFE10729-34CB-4213-AEC7-4192D394359E}" dt="2023-04-16T22:17:30.503" v="3569" actId="26606"/>
          <ac:spMkLst>
            <pc:docMk/>
            <pc:sldMk cId="2453577015" sldId="321"/>
            <ac:spMk id="14" creationId="{2B4CDDF6-55C3-415A-8D8B-7E03C3D616FC}"/>
          </ac:spMkLst>
        </pc:spChg>
        <pc:picChg chg="add del mod">
          <ac:chgData name="Emily Crose" userId="5a1598ef78992c55" providerId="LiveId" clId="{FFE10729-34CB-4213-AEC7-4192D394359E}" dt="2023-04-16T22:17:07.168" v="3563" actId="478"/>
          <ac:picMkLst>
            <pc:docMk/>
            <pc:sldMk cId="2453577015" sldId="321"/>
            <ac:picMk id="3" creationId="{EAA4EEF4-DD67-FE0B-6359-ACFC615F1036}"/>
          </ac:picMkLst>
        </pc:picChg>
        <pc:picChg chg="add mod">
          <ac:chgData name="Emily Crose" userId="5a1598ef78992c55" providerId="LiveId" clId="{FFE10729-34CB-4213-AEC7-4192D394359E}" dt="2023-04-16T22:17:30.503" v="3569" actId="26606"/>
          <ac:picMkLst>
            <pc:docMk/>
            <pc:sldMk cId="2453577015" sldId="321"/>
            <ac:picMk id="5" creationId="{83C684DE-FAD1-3E5E-C059-8A4049E81935}"/>
          </ac:picMkLst>
        </pc:picChg>
        <pc:picChg chg="add">
          <ac:chgData name="Emily Crose" userId="5a1598ef78992c55" providerId="LiveId" clId="{FFE10729-34CB-4213-AEC7-4192D394359E}" dt="2023-04-16T22:17:30.503" v="3569" actId="26606"/>
          <ac:picMkLst>
            <pc:docMk/>
            <pc:sldMk cId="2453577015" sldId="321"/>
            <ac:picMk id="12" creationId="{97FEBA57-8992-46BB-BCF0-5A83FE8E01E8}"/>
          </ac:picMkLst>
        </pc:picChg>
      </pc:sldChg>
      <pc:sldChg chg="addSp modSp new mod setBg setClrOvrMap">
        <pc:chgData name="Emily Crose" userId="5a1598ef78992c55" providerId="LiveId" clId="{FFE10729-34CB-4213-AEC7-4192D394359E}" dt="2023-04-16T23:31:55.196" v="3599" actId="26606"/>
        <pc:sldMkLst>
          <pc:docMk/>
          <pc:sldMk cId="3001800121" sldId="322"/>
        </pc:sldMkLst>
        <pc:spChg chg="mo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2" creationId="{208C1D91-7B82-80D2-E8CE-79D761AAD890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1:55.196" v="3599" actId="26606"/>
          <ac:grpSpMkLst>
            <pc:docMk/>
            <pc:sldMk cId="3001800121" sldId="322"/>
            <ac:grpSpMk id="19" creationId="{BF07F359-8CA3-4854-91E7-EE6004020511}"/>
          </ac:grpSpMkLst>
        </pc:grp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6" creationId="{3612E099-A743-D978-CE8B-ABA388F0480A}"/>
          </ac:picMkLst>
        </pc:pic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13" creationId="{811383CE-CE86-4E1C-B289-798EB9E6E0E5}"/>
          </ac:picMkLst>
        </pc:picChg>
      </pc:sldChg>
      <pc:sldChg chg="addSp delSp modSp new mod setBg modClrScheme setClrOvrMap chgLayout">
        <pc:chgData name="Emily Crose" userId="5a1598ef78992c55" providerId="LiveId" clId="{FFE10729-34CB-4213-AEC7-4192D394359E}" dt="2023-04-16T23:32:19.553" v="3617" actId="26606"/>
        <pc:sldMkLst>
          <pc:docMk/>
          <pc:sldMk cId="2882127209" sldId="323"/>
        </pc:sldMkLst>
        <pc:spChg chg="mod or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2" creationId="{BE769A25-8E44-7E6A-FBFA-BBDE9E11AA1A}"/>
          </ac:spMkLst>
        </pc:spChg>
        <pc:spChg chg="del">
          <ac:chgData name="Emily Crose" userId="5a1598ef78992c55" providerId="LiveId" clId="{FFE10729-34CB-4213-AEC7-4192D394359E}" dt="2023-04-16T23:32:16.682" v="3616" actId="700"/>
          <ac:spMkLst>
            <pc:docMk/>
            <pc:sldMk cId="2882127209" sldId="323"/>
            <ac:spMk id="3" creationId="{F01FBA1B-5E37-8A8D-85DE-69C7548DC3F5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2:19.553" v="3617" actId="26606"/>
          <ac:grpSpMkLst>
            <pc:docMk/>
            <pc:sldMk cId="2882127209" sldId="323"/>
            <ac:grpSpMk id="19" creationId="{BF07F359-8CA3-4854-91E7-EE6004020511}"/>
          </ac:grpSpMkLst>
        </pc:grp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6" creationId="{608B42C9-1E08-75E3-10E3-2B7C6E620A93}"/>
          </ac:picMkLst>
        </pc:pic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13" creationId="{811383CE-CE86-4E1C-B289-798EB9E6E0E5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23:34:36.945" v="3644" actId="26606"/>
        <pc:sldMkLst>
          <pc:docMk/>
          <pc:sldMk cId="3451560091" sldId="324"/>
        </pc:sldMkLst>
        <pc:spChg chg="mod">
          <ac:chgData name="Emily Crose" userId="5a1598ef78992c55" providerId="LiveId" clId="{FFE10729-34CB-4213-AEC7-4192D394359E}" dt="2023-04-16T23:34:36.945" v="3644" actId="26606"/>
          <ac:spMkLst>
            <pc:docMk/>
            <pc:sldMk cId="3451560091" sldId="324"/>
            <ac:spMk id="2" creationId="{7C70C265-2288-E1A8-09A1-9D59E121A171}"/>
          </ac:spMkLst>
        </pc:spChg>
        <pc:spChg chg="add del">
          <ac:chgData name="Emily Crose" userId="5a1598ef78992c55" providerId="LiveId" clId="{FFE10729-34CB-4213-AEC7-4192D394359E}" dt="2023-04-16T23:34:35.524" v="3641" actId="26606"/>
          <ac:spMkLst>
            <pc:docMk/>
            <pc:sldMk cId="3451560091" sldId="324"/>
            <ac:spMk id="9" creationId="{1BE7BD64-C268-4BE6-8D67-F5DD171F0154}"/>
          </ac:spMkLst>
        </pc:spChg>
        <pc:spChg chg="add del">
          <ac:chgData name="Emily Crose" userId="5a1598ef78992c55" providerId="LiveId" clId="{FFE10729-34CB-4213-AEC7-4192D394359E}" dt="2023-04-16T23:34:35.524" v="3641" actId="26606"/>
          <ac:spMkLst>
            <pc:docMk/>
            <pc:sldMk cId="3451560091" sldId="324"/>
            <ac:spMk id="17" creationId="{57E6F9A8-1B4B-4FEF-942A-15CA97ECE0BA}"/>
          </ac:spMkLst>
        </pc:spChg>
        <pc:spChg chg="add del">
          <ac:chgData name="Emily Crose" userId="5a1598ef78992c55" providerId="LiveId" clId="{FFE10729-34CB-4213-AEC7-4192D394359E}" dt="2023-04-16T23:34:36.922" v="3643" actId="26606"/>
          <ac:spMkLst>
            <pc:docMk/>
            <pc:sldMk cId="3451560091" sldId="324"/>
            <ac:spMk id="20" creationId="{DF43132E-D4DF-4A83-9344-A782D0F5D9F6}"/>
          </ac:spMkLst>
        </pc:spChg>
        <pc:spChg chg="add">
          <ac:chgData name="Emily Crose" userId="5a1598ef78992c55" providerId="LiveId" clId="{FFE10729-34CB-4213-AEC7-4192D394359E}" dt="2023-04-16T23:34:36.945" v="3644" actId="26606"/>
          <ac:spMkLst>
            <pc:docMk/>
            <pc:sldMk cId="3451560091" sldId="324"/>
            <ac:spMk id="24" creationId="{3D1E5586-8BB5-40F6-96C3-2E87DD7CE5CD}"/>
          </ac:spMkLst>
        </pc:sp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7" creationId="{18BD78ED-75E1-4879-B369-BC61F7C45E22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1" creationId="{7D6C6E9A-567D-4054-B920-2E1BAF6D2426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3" creationId="{94164FB2-EFB1-4531-A8F4-DD77A03E2CCB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5" creationId="{0E6BC652-4BE1-478A-BFA7-47149E82F2F1}"/>
          </ac:picMkLst>
        </pc:picChg>
        <pc:picChg chg="add del">
          <ac:chgData name="Emily Crose" userId="5a1598ef78992c55" providerId="LiveId" clId="{FFE10729-34CB-4213-AEC7-4192D394359E}" dt="2023-04-16T23:34:36.922" v="3643" actId="26606"/>
          <ac:picMkLst>
            <pc:docMk/>
            <pc:sldMk cId="3451560091" sldId="324"/>
            <ac:picMk id="19" creationId="{18BD78ED-75E1-4879-B369-BC61F7C45E22}"/>
          </ac:picMkLst>
        </pc:picChg>
        <pc:picChg chg="add">
          <ac:chgData name="Emily Crose" userId="5a1598ef78992c55" providerId="LiveId" clId="{FFE10729-34CB-4213-AEC7-4192D394359E}" dt="2023-04-16T23:34:36.945" v="3644" actId="26606"/>
          <ac:picMkLst>
            <pc:docMk/>
            <pc:sldMk cId="3451560091" sldId="324"/>
            <ac:picMk id="23" creationId="{18BD78ED-75E1-4879-B369-BC61F7C45E22}"/>
          </ac:picMkLst>
        </pc:picChg>
        <pc:cxnChg chg="add del">
          <ac:chgData name="Emily Crose" userId="5a1598ef78992c55" providerId="LiveId" clId="{FFE10729-34CB-4213-AEC7-4192D394359E}" dt="2023-04-16T23:34:36.922" v="3643" actId="26606"/>
          <ac:cxnSpMkLst>
            <pc:docMk/>
            <pc:sldMk cId="3451560091" sldId="324"/>
            <ac:cxnSpMk id="21" creationId="{6AA24BC1-1577-4586-AD7A-417660E37253}"/>
          </ac:cxnSpMkLst>
        </pc:cxnChg>
        <pc:cxnChg chg="add">
          <ac:chgData name="Emily Crose" userId="5a1598ef78992c55" providerId="LiveId" clId="{FFE10729-34CB-4213-AEC7-4192D394359E}" dt="2023-04-16T23:34:36.945" v="3644" actId="26606"/>
          <ac:cxnSpMkLst>
            <pc:docMk/>
            <pc:sldMk cId="3451560091" sldId="324"/>
            <ac:cxnSpMk id="25" creationId="{8A832D40-B9E2-4CE7-9E0A-B35591EA2035}"/>
          </ac:cxnSpMkLst>
        </pc:cxnChg>
      </pc:sldChg>
      <pc:sldChg chg="addSp delSp modSp new mod setBg modClrScheme modShow chgLayout modNotesTx">
        <pc:chgData name="Emily Crose" userId="5a1598ef78992c55" providerId="LiveId" clId="{FFE10729-34CB-4213-AEC7-4192D394359E}" dt="2023-04-17T00:00:13.020" v="4121" actId="729"/>
        <pc:sldMkLst>
          <pc:docMk/>
          <pc:sldMk cId="2233173004" sldId="325"/>
        </pc:sldMkLst>
        <pc:spChg chg="del mod ord">
          <ac:chgData name="Emily Crose" userId="5a1598ef78992c55" providerId="LiveId" clId="{FFE10729-34CB-4213-AEC7-4192D394359E}" dt="2023-04-16T23:36:45.321" v="3646" actId="700"/>
          <ac:spMkLst>
            <pc:docMk/>
            <pc:sldMk cId="2233173004" sldId="325"/>
            <ac:spMk id="2" creationId="{776ABF15-70E6-6F6F-13FA-0BFB2BA04704}"/>
          </ac:spMkLst>
        </pc:spChg>
        <pc:spChg chg="del mod ord">
          <ac:chgData name="Emily Crose" userId="5a1598ef78992c55" providerId="LiveId" clId="{FFE10729-34CB-4213-AEC7-4192D394359E}" dt="2023-04-16T23:36:45.321" v="3646" actId="700"/>
          <ac:spMkLst>
            <pc:docMk/>
            <pc:sldMk cId="2233173004" sldId="325"/>
            <ac:spMk id="3" creationId="{EA761170-8E1F-39BA-F44E-ED8427AAC9A9}"/>
          </ac:spMkLst>
        </pc:spChg>
        <pc:spChg chg="add mod ord">
          <ac:chgData name="Emily Crose" userId="5a1598ef78992c55" providerId="LiveId" clId="{FFE10729-34CB-4213-AEC7-4192D394359E}" dt="2023-04-16T23:53:13.438" v="3935" actId="400"/>
          <ac:spMkLst>
            <pc:docMk/>
            <pc:sldMk cId="2233173004" sldId="325"/>
            <ac:spMk id="4" creationId="{B2F18D2B-3AFE-FC04-810C-BF69B5998FAB}"/>
          </ac:spMkLst>
        </pc:spChg>
        <pc:spChg chg="add del mod ord">
          <ac:chgData name="Emily Crose" userId="5a1598ef78992c55" providerId="LiveId" clId="{FFE10729-34CB-4213-AEC7-4192D394359E}" dt="2023-04-16T23:53:18.247" v="3936" actId="478"/>
          <ac:spMkLst>
            <pc:docMk/>
            <pc:sldMk cId="2233173004" sldId="325"/>
            <ac:spMk id="5" creationId="{A696B593-6338-313F-C88F-74F92B270646}"/>
          </ac:spMkLst>
        </pc:spChg>
        <pc:spChg chg="add">
          <ac:chgData name="Emily Crose" userId="5a1598ef78992c55" providerId="LiveId" clId="{FFE10729-34CB-4213-AEC7-4192D394359E}" dt="2023-04-16T23:36:59.294" v="3664" actId="26606"/>
          <ac:spMkLst>
            <pc:docMk/>
            <pc:sldMk cId="2233173004" sldId="325"/>
            <ac:spMk id="13" creationId="{0DC895F7-4E59-40FB-87DD-ACE47F94C143}"/>
          </ac:spMkLst>
        </pc:sp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7" creationId="{658699AE-378E-BDC9-FE6B-12E6232C3380}"/>
          </ac:picMkLst>
        </pc:pic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11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15" creationId="{1A4C720E-710D-44F8-A8D7-2BAA61E1814B}"/>
          </ac:picMkLst>
        </pc:picChg>
      </pc:sldChg>
      <pc:sldChg chg="addSp delSp modSp new mod ord modClrScheme chgLayout">
        <pc:chgData name="Emily Crose" userId="5a1598ef78992c55" providerId="LiveId" clId="{FFE10729-34CB-4213-AEC7-4192D394359E}" dt="2023-04-16T23:49:10.313" v="3929" actId="20577"/>
        <pc:sldMkLst>
          <pc:docMk/>
          <pc:sldMk cId="3485029189" sldId="326"/>
        </pc:sldMkLst>
        <pc:spChg chg="del mod ord">
          <ac:chgData name="Emily Crose" userId="5a1598ef78992c55" providerId="LiveId" clId="{FFE10729-34CB-4213-AEC7-4192D394359E}" dt="2023-04-16T23:37:16.590" v="3666" actId="700"/>
          <ac:spMkLst>
            <pc:docMk/>
            <pc:sldMk cId="3485029189" sldId="326"/>
            <ac:spMk id="2" creationId="{75E048A5-588A-51B9-D9DE-56BAA88F7BAF}"/>
          </ac:spMkLst>
        </pc:spChg>
        <pc:spChg chg="del mod ord">
          <ac:chgData name="Emily Crose" userId="5a1598ef78992c55" providerId="LiveId" clId="{FFE10729-34CB-4213-AEC7-4192D394359E}" dt="2023-04-16T23:37:16.590" v="3666" actId="700"/>
          <ac:spMkLst>
            <pc:docMk/>
            <pc:sldMk cId="3485029189" sldId="326"/>
            <ac:spMk id="3" creationId="{02B63CBB-A81B-1FF7-23B7-70080809AE92}"/>
          </ac:spMkLst>
        </pc:spChg>
        <pc:spChg chg="add mod ord">
          <ac:chgData name="Emily Crose" userId="5a1598ef78992c55" providerId="LiveId" clId="{FFE10729-34CB-4213-AEC7-4192D394359E}" dt="2023-04-16T23:43:56.855" v="3885" actId="20577"/>
          <ac:spMkLst>
            <pc:docMk/>
            <pc:sldMk cId="3485029189" sldId="326"/>
            <ac:spMk id="4" creationId="{0E824F6E-CE46-54E2-1D80-9A404CFEEE85}"/>
          </ac:spMkLst>
        </pc:spChg>
        <pc:spChg chg="add mod ord">
          <ac:chgData name="Emily Crose" userId="5a1598ef78992c55" providerId="LiveId" clId="{FFE10729-34CB-4213-AEC7-4192D394359E}" dt="2023-04-16T23:49:10.313" v="3929" actId="20577"/>
          <ac:spMkLst>
            <pc:docMk/>
            <pc:sldMk cId="3485029189" sldId="326"/>
            <ac:spMk id="5" creationId="{4257133E-120B-4836-B845-1320AD89F184}"/>
          </ac:spMkLst>
        </pc:spChg>
      </pc:sldChg>
      <pc:sldChg chg="addSp delSp modSp new mod setBg modClrScheme modShow chgLayout">
        <pc:chgData name="Emily Crose" userId="5a1598ef78992c55" providerId="LiveId" clId="{FFE10729-34CB-4213-AEC7-4192D394359E}" dt="2023-04-17T00:00:13.020" v="4121" actId="729"/>
        <pc:sldMkLst>
          <pc:docMk/>
          <pc:sldMk cId="4049676027" sldId="327"/>
        </pc:sldMkLst>
        <pc:spChg chg="del mod ord">
          <ac:chgData name="Emily Crose" userId="5a1598ef78992c55" providerId="LiveId" clId="{FFE10729-34CB-4213-AEC7-4192D394359E}" dt="2023-04-16T23:53:51.975" v="3938" actId="700"/>
          <ac:spMkLst>
            <pc:docMk/>
            <pc:sldMk cId="4049676027" sldId="327"/>
            <ac:spMk id="2" creationId="{6F5B22DA-330A-43F9-BDCF-FB6878F2A0CD}"/>
          </ac:spMkLst>
        </pc:spChg>
        <pc:spChg chg="del">
          <ac:chgData name="Emily Crose" userId="5a1598ef78992c55" providerId="LiveId" clId="{FFE10729-34CB-4213-AEC7-4192D394359E}" dt="2023-04-16T23:53:51.975" v="3938" actId="700"/>
          <ac:spMkLst>
            <pc:docMk/>
            <pc:sldMk cId="4049676027" sldId="327"/>
            <ac:spMk id="3" creationId="{00BFB114-E7CF-68AB-6726-82FD3EAB7AF0}"/>
          </ac:spMkLst>
        </pc:spChg>
        <pc:spChg chg="add del mod ord">
          <ac:chgData name="Emily Crose" userId="5a1598ef78992c55" providerId="LiveId" clId="{FFE10729-34CB-4213-AEC7-4192D394359E}" dt="2023-04-16T23:53:58.439" v="3939" actId="700"/>
          <ac:spMkLst>
            <pc:docMk/>
            <pc:sldMk cId="4049676027" sldId="327"/>
            <ac:spMk id="4" creationId="{B546B601-60E2-B99A-AA15-B6B5F964F78A}"/>
          </ac:spMkLst>
        </pc:spChg>
        <pc:spChg chg="add mod ord">
          <ac:chgData name="Emily Crose" userId="5a1598ef78992c55" providerId="LiveId" clId="{FFE10729-34CB-4213-AEC7-4192D394359E}" dt="2023-04-16T23:54:34.400" v="3961" actId="26606"/>
          <ac:spMkLst>
            <pc:docMk/>
            <pc:sldMk cId="4049676027" sldId="327"/>
            <ac:spMk id="5" creationId="{1CE0CC20-9633-E216-8C20-6F5C4D0D3BC1}"/>
          </ac:spMkLst>
        </pc:spChg>
        <pc:spChg chg="add del mod ord">
          <ac:chgData name="Emily Crose" userId="5a1598ef78992c55" providerId="LiveId" clId="{FFE10729-34CB-4213-AEC7-4192D394359E}" dt="2023-04-16T23:54:26.882" v="3957" actId="478"/>
          <ac:spMkLst>
            <pc:docMk/>
            <pc:sldMk cId="4049676027" sldId="327"/>
            <ac:spMk id="6" creationId="{4D0D0272-1F8E-A647-D163-F2EB21A5C232}"/>
          </ac:spMkLst>
        </pc:spChg>
        <pc:picChg chg="add mod">
          <ac:chgData name="Emily Crose" userId="5a1598ef78992c55" providerId="LiveId" clId="{FFE10729-34CB-4213-AEC7-4192D394359E}" dt="2023-04-16T23:54:34.400" v="3961" actId="26606"/>
          <ac:picMkLst>
            <pc:docMk/>
            <pc:sldMk cId="4049676027" sldId="327"/>
            <ac:picMk id="8" creationId="{0976EFD0-99C8-D2DB-48A4-ACA0949B957A}"/>
          </ac:picMkLst>
        </pc:picChg>
        <pc:picChg chg="add">
          <ac:chgData name="Emily Crose" userId="5a1598ef78992c55" providerId="LiveId" clId="{FFE10729-34CB-4213-AEC7-4192D394359E}" dt="2023-04-16T23:54:34.400" v="3961" actId="26606"/>
          <ac:picMkLst>
            <pc:docMk/>
            <pc:sldMk cId="4049676027" sldId="327"/>
            <ac:picMk id="13" creationId="{6AF6706C-CF07-43A1-BCC4-CBA5D33820DA}"/>
          </ac:picMkLst>
        </pc:picChg>
      </pc:sldChg>
      <pc:sldChg chg="addSp modSp new mod setBg modClrScheme chgLayout">
        <pc:chgData name="Emily Crose" userId="5a1598ef78992c55" providerId="LiveId" clId="{FFE10729-34CB-4213-AEC7-4192D394359E}" dt="2023-04-18T17:17:54.884" v="4151" actId="26606"/>
        <pc:sldMkLst>
          <pc:docMk/>
          <pc:sldMk cId="1011657299" sldId="328"/>
        </pc:sldMkLst>
        <pc:spChg chg="mod ord">
          <ac:chgData name="Emily Crose" userId="5a1598ef78992c55" providerId="LiveId" clId="{FFE10729-34CB-4213-AEC7-4192D394359E}" dt="2023-04-18T17:17:54.884" v="4151" actId="26606"/>
          <ac:spMkLst>
            <pc:docMk/>
            <pc:sldMk cId="1011657299" sldId="328"/>
            <ac:spMk id="2" creationId="{6E491665-6061-0E18-E43C-C9E565462857}"/>
          </ac:spMkLst>
        </pc:spChg>
        <pc:spChg chg="add mod ord">
          <ac:chgData name="Emily Crose" userId="5a1598ef78992c55" providerId="LiveId" clId="{FFE10729-34CB-4213-AEC7-4192D394359E}" dt="2023-04-18T17:17:54.884" v="4151" actId="26606"/>
          <ac:spMkLst>
            <pc:docMk/>
            <pc:sldMk cId="1011657299" sldId="328"/>
            <ac:spMk id="3" creationId="{229C9AF1-2A20-E359-2E08-6B0F4E300736}"/>
          </ac:spMkLst>
        </pc:spChg>
        <pc:picChg chg="add">
          <ac:chgData name="Emily Crose" userId="5a1598ef78992c55" providerId="LiveId" clId="{FFE10729-34CB-4213-AEC7-4192D394359E}" dt="2023-04-18T17:17:54.884" v="4151" actId="26606"/>
          <ac:picMkLst>
            <pc:docMk/>
            <pc:sldMk cId="1011657299" sldId="328"/>
            <ac:picMk id="7" creationId="{148E5327-B0C9-F07F-50B3-A524D72DAC90}"/>
          </ac:picMkLst>
        </pc:picChg>
        <pc:picChg chg="add">
          <ac:chgData name="Emily Crose" userId="5a1598ef78992c55" providerId="LiveId" clId="{FFE10729-34CB-4213-AEC7-4192D394359E}" dt="2023-04-18T17:17:54.884" v="4151" actId="26606"/>
          <ac:picMkLst>
            <pc:docMk/>
            <pc:sldMk cId="1011657299" sldId="328"/>
            <ac:picMk id="10" creationId="{6AF6706C-CF07-43A1-BCC4-CBA5D33820DA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8T17:19:56.091" v="4429" actId="313"/>
        <pc:sldMkLst>
          <pc:docMk/>
          <pc:sldMk cId="2045505824" sldId="329"/>
        </pc:sldMkLst>
        <pc:spChg chg="mod ord">
          <ac:chgData name="Emily Crose" userId="5a1598ef78992c55" providerId="LiveId" clId="{FFE10729-34CB-4213-AEC7-4192D394359E}" dt="2023-04-18T17:18:12.279" v="4191" actId="700"/>
          <ac:spMkLst>
            <pc:docMk/>
            <pc:sldMk cId="2045505824" sldId="329"/>
            <ac:spMk id="2" creationId="{F51339A5-F5F1-EC10-46B3-AB237F9BB41B}"/>
          </ac:spMkLst>
        </pc:spChg>
        <pc:spChg chg="add mod ord">
          <ac:chgData name="Emily Crose" userId="5a1598ef78992c55" providerId="LiveId" clId="{FFE10729-34CB-4213-AEC7-4192D394359E}" dt="2023-04-18T17:19:56.091" v="4429" actId="313"/>
          <ac:spMkLst>
            <pc:docMk/>
            <pc:sldMk cId="2045505824" sldId="329"/>
            <ac:spMk id="3" creationId="{ED72B798-71CF-55D2-BA7A-AC5B6386A62D}"/>
          </ac:spMkLst>
        </pc:spChg>
      </pc:sldChg>
      <pc:sldChg chg="addSp delSp modSp new mod ord setBg modClrScheme chgLayout">
        <pc:chgData name="Emily Crose" userId="5a1598ef78992c55" providerId="LiveId" clId="{FFE10729-34CB-4213-AEC7-4192D394359E}" dt="2023-04-18T17:22:09.397" v="4487"/>
        <pc:sldMkLst>
          <pc:docMk/>
          <pc:sldMk cId="3793914256" sldId="330"/>
        </pc:sldMkLst>
        <pc:spChg chg="mod ord">
          <ac:chgData name="Emily Crose" userId="5a1598ef78992c55" providerId="LiveId" clId="{FFE10729-34CB-4213-AEC7-4192D394359E}" dt="2023-04-18T17:20:43.637" v="4451" actId="26606"/>
          <ac:spMkLst>
            <pc:docMk/>
            <pc:sldMk cId="3793914256" sldId="330"/>
            <ac:spMk id="2" creationId="{C06EB78C-2165-0758-0CCE-0623CC38AD05}"/>
          </ac:spMkLst>
        </pc:spChg>
        <pc:spChg chg="del">
          <ac:chgData name="Emily Crose" userId="5a1598ef78992c55" providerId="LiveId" clId="{FFE10729-34CB-4213-AEC7-4192D394359E}" dt="2023-04-18T17:20:34.774" v="4448"/>
          <ac:spMkLst>
            <pc:docMk/>
            <pc:sldMk cId="3793914256" sldId="330"/>
            <ac:spMk id="3" creationId="{7FBDDA0C-1949-4149-8716-64B2199445F4}"/>
          </ac:spMkLst>
        </pc:spChg>
        <pc:picChg chg="add mod ord">
          <ac:chgData name="Emily Crose" userId="5a1598ef78992c55" providerId="LiveId" clId="{FFE10729-34CB-4213-AEC7-4192D394359E}" dt="2023-04-18T17:20:43.637" v="4451" actId="26606"/>
          <ac:picMkLst>
            <pc:docMk/>
            <pc:sldMk cId="3793914256" sldId="330"/>
            <ac:picMk id="5" creationId="{ED8D45FC-C58F-59EF-3388-3BF8C2570A5C}"/>
          </ac:picMkLst>
        </pc:picChg>
        <pc:picChg chg="add">
          <ac:chgData name="Emily Crose" userId="5a1598ef78992c55" providerId="LiveId" clId="{FFE10729-34CB-4213-AEC7-4192D394359E}" dt="2023-04-18T17:20:43.637" v="4451" actId="26606"/>
          <ac:picMkLst>
            <pc:docMk/>
            <pc:sldMk cId="3793914256" sldId="330"/>
            <ac:picMk id="10" creationId="{A53ED3FC-3BE8-4F1F-BEF1-74B1C721718A}"/>
          </ac:picMkLst>
        </pc:picChg>
      </pc:sldChg>
      <pc:sldChg chg="addSp modSp new mod setBg">
        <pc:chgData name="Emily Crose" userId="5a1598ef78992c55" providerId="LiveId" clId="{FFE10729-34CB-4213-AEC7-4192D394359E}" dt="2023-04-18T17:21:21.146" v="4485" actId="26606"/>
        <pc:sldMkLst>
          <pc:docMk/>
          <pc:sldMk cId="752561553" sldId="331"/>
        </pc:sldMkLst>
        <pc:spChg chg="mod">
          <ac:chgData name="Emily Crose" userId="5a1598ef78992c55" providerId="LiveId" clId="{FFE10729-34CB-4213-AEC7-4192D394359E}" dt="2023-04-18T17:21:21.146" v="4485" actId="26606"/>
          <ac:spMkLst>
            <pc:docMk/>
            <pc:sldMk cId="752561553" sldId="331"/>
            <ac:spMk id="2" creationId="{778ED00E-953D-5EFE-9C7C-EF528B6D0D38}"/>
          </ac:spMkLst>
        </pc:spChg>
        <pc:picChg chg="add mod">
          <ac:chgData name="Emily Crose" userId="5a1598ef78992c55" providerId="LiveId" clId="{FFE10729-34CB-4213-AEC7-4192D394359E}" dt="2023-04-18T17:21:21.146" v="4485" actId="26606"/>
          <ac:picMkLst>
            <pc:docMk/>
            <pc:sldMk cId="752561553" sldId="331"/>
            <ac:picMk id="4" creationId="{20E36681-44AC-3606-07A9-22424871E776}"/>
          </ac:picMkLst>
        </pc:picChg>
        <pc:picChg chg="add">
          <ac:chgData name="Emily Crose" userId="5a1598ef78992c55" providerId="LiveId" clId="{FFE10729-34CB-4213-AEC7-4192D394359E}" dt="2023-04-18T17:21:21.146" v="4485" actId="26606"/>
          <ac:picMkLst>
            <pc:docMk/>
            <pc:sldMk cId="752561553" sldId="331"/>
            <ac:picMk id="9" creationId="{6AF6706C-CF07-43A1-BCC4-CBA5D33820DA}"/>
          </ac:picMkLst>
        </pc:picChg>
      </pc:sldChg>
      <pc:sldChg chg="addSp modSp new mod setBg">
        <pc:chgData name="Emily Crose" userId="5a1598ef78992c55" providerId="LiveId" clId="{FFE10729-34CB-4213-AEC7-4192D394359E}" dt="2023-04-18T17:22:36.996" v="4537" actId="20577"/>
        <pc:sldMkLst>
          <pc:docMk/>
          <pc:sldMk cId="1313815218" sldId="332"/>
        </pc:sldMkLst>
        <pc:spChg chg="mod">
          <ac:chgData name="Emily Crose" userId="5a1598ef78992c55" providerId="LiveId" clId="{FFE10729-34CB-4213-AEC7-4192D394359E}" dt="2023-04-18T17:22:36.996" v="4537" actId="20577"/>
          <ac:spMkLst>
            <pc:docMk/>
            <pc:sldMk cId="1313815218" sldId="332"/>
            <ac:spMk id="2" creationId="{E578BD2D-1BF2-271F-1F35-D16B10F0544B}"/>
          </ac:spMkLst>
        </pc:spChg>
        <pc:picChg chg="add mod">
          <ac:chgData name="Emily Crose" userId="5a1598ef78992c55" providerId="LiveId" clId="{FFE10729-34CB-4213-AEC7-4192D394359E}" dt="2023-04-18T17:22:19.561" v="4492" actId="26606"/>
          <ac:picMkLst>
            <pc:docMk/>
            <pc:sldMk cId="1313815218" sldId="332"/>
            <ac:picMk id="4" creationId="{01D9ECD3-12F7-5ACD-C66B-0439D901CDFA}"/>
          </ac:picMkLst>
        </pc:picChg>
        <pc:picChg chg="add">
          <ac:chgData name="Emily Crose" userId="5a1598ef78992c55" providerId="LiveId" clId="{FFE10729-34CB-4213-AEC7-4192D394359E}" dt="2023-04-18T17:22:19.561" v="4492" actId="26606"/>
          <ac:picMkLst>
            <pc:docMk/>
            <pc:sldMk cId="1313815218" sldId="332"/>
            <ac:picMk id="9" creationId="{6AF6706C-CF07-43A1-BCC4-CBA5D33820DA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9T10:59:17.598" v="4692" actId="20577"/>
        <pc:sldMkLst>
          <pc:docMk/>
          <pc:sldMk cId="510267140" sldId="333"/>
        </pc:sldMkLst>
        <pc:spChg chg="add mod">
          <ac:chgData name="Emily Crose" userId="5a1598ef78992c55" providerId="LiveId" clId="{FFE10729-34CB-4213-AEC7-4192D394359E}" dt="2023-04-19T10:57:42.814" v="4559" actId="20577"/>
          <ac:spMkLst>
            <pc:docMk/>
            <pc:sldMk cId="510267140" sldId="333"/>
            <ac:spMk id="2" creationId="{12C230D7-86D9-EF08-4643-83E19422E61B}"/>
          </ac:spMkLst>
        </pc:spChg>
        <pc:spChg chg="add mod">
          <ac:chgData name="Emily Crose" userId="5a1598ef78992c55" providerId="LiveId" clId="{FFE10729-34CB-4213-AEC7-4192D394359E}" dt="2023-04-19T10:59:17.598" v="4692" actId="20577"/>
          <ac:spMkLst>
            <pc:docMk/>
            <pc:sldMk cId="510267140" sldId="333"/>
            <ac:spMk id="3" creationId="{2E16527D-D9DA-BDE3-298B-DCEAE849D402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86843F-43D1-4832-8DB5-61F38F84C72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7777AC9-D7DB-434B-9492-D3F7F18B52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Mobile applications</a:t>
          </a:r>
        </a:p>
      </dgm:t>
    </dgm:pt>
    <dgm:pt modelId="{A6D3F93B-304C-4A83-B264-9BDF80878D68}" type="parTrans" cxnId="{61537B9F-535A-4431-A679-35E5BEB41AEB}">
      <dgm:prSet/>
      <dgm:spPr/>
      <dgm:t>
        <a:bodyPr/>
        <a:lstStyle/>
        <a:p>
          <a:endParaRPr lang="en-US"/>
        </a:p>
      </dgm:t>
    </dgm:pt>
    <dgm:pt modelId="{32C4FD6D-B85E-441E-8C3D-8942DD13F1D9}" type="sibTrans" cxnId="{61537B9F-535A-4431-A679-35E5BEB41AEB}">
      <dgm:prSet/>
      <dgm:spPr/>
      <dgm:t>
        <a:bodyPr/>
        <a:lstStyle/>
        <a:p>
          <a:endParaRPr lang="en-US"/>
        </a:p>
      </dgm:t>
    </dgm:pt>
    <dgm:pt modelId="{6A058D12-585E-4075-AAAF-E98CD408B7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Desktop applications</a:t>
          </a:r>
        </a:p>
      </dgm:t>
    </dgm:pt>
    <dgm:pt modelId="{3B0E1DB6-C06F-4F99-ABC4-BA5425500C2A}" type="parTrans" cxnId="{1D727644-FC2B-41AA-AFA5-BE74D56AFEEA}">
      <dgm:prSet/>
      <dgm:spPr/>
      <dgm:t>
        <a:bodyPr/>
        <a:lstStyle/>
        <a:p>
          <a:endParaRPr lang="en-US"/>
        </a:p>
      </dgm:t>
    </dgm:pt>
    <dgm:pt modelId="{5CF0AD43-28A9-4386-8963-1C6FE86D7CC1}" type="sibTrans" cxnId="{1D727644-FC2B-41AA-AFA5-BE74D56AFEEA}">
      <dgm:prSet/>
      <dgm:spPr/>
      <dgm:t>
        <a:bodyPr/>
        <a:lstStyle/>
        <a:p>
          <a:endParaRPr lang="en-US"/>
        </a:p>
      </dgm:t>
    </dgm:pt>
    <dgm:pt modelId="{9AC64F92-C955-4F5B-8B55-4B534AE202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Embedded applications</a:t>
          </a:r>
        </a:p>
      </dgm:t>
    </dgm:pt>
    <dgm:pt modelId="{5DE8B550-C2C7-4678-94DD-9324DEA162A3}" type="parTrans" cxnId="{C3F919FC-7274-47C8-B670-917332AA2EFD}">
      <dgm:prSet/>
      <dgm:spPr/>
      <dgm:t>
        <a:bodyPr/>
        <a:lstStyle/>
        <a:p>
          <a:endParaRPr lang="en-US"/>
        </a:p>
      </dgm:t>
    </dgm:pt>
    <dgm:pt modelId="{73F0D999-95A1-450F-B6FC-66E3285B34B5}" type="sibTrans" cxnId="{C3F919FC-7274-47C8-B670-917332AA2EFD}">
      <dgm:prSet/>
      <dgm:spPr/>
      <dgm:t>
        <a:bodyPr/>
        <a:lstStyle/>
        <a:p>
          <a:endParaRPr lang="en-US"/>
        </a:p>
      </dgm:t>
    </dgm:pt>
    <dgm:pt modelId="{03E047A0-4881-4E83-9580-FC2F23D281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applications</a:t>
          </a:r>
        </a:p>
      </dgm:t>
    </dgm:pt>
    <dgm:pt modelId="{7834D1B5-AFAA-4A3E-B007-314F7539A2CC}" type="parTrans" cxnId="{DAC9B18D-83CA-4B6D-8D88-98E6F2D2FA0B}">
      <dgm:prSet/>
      <dgm:spPr/>
      <dgm:t>
        <a:bodyPr/>
        <a:lstStyle/>
        <a:p>
          <a:endParaRPr lang="en-US"/>
        </a:p>
      </dgm:t>
    </dgm:pt>
    <dgm:pt modelId="{62CD8E7F-C424-4C03-A3FF-F12BDB8EF79A}" type="sibTrans" cxnId="{DAC9B18D-83CA-4B6D-8D88-98E6F2D2FA0B}">
      <dgm:prSet/>
      <dgm:spPr/>
      <dgm:t>
        <a:bodyPr/>
        <a:lstStyle/>
        <a:p>
          <a:endParaRPr lang="en-US"/>
        </a:p>
      </dgm:t>
    </dgm:pt>
    <dgm:pt modelId="{0ED9698A-44DD-4819-94F2-9DA510298559}" type="pres">
      <dgm:prSet presAssocID="{1E86843F-43D1-4832-8DB5-61F38F84C72C}" presName="root" presStyleCnt="0">
        <dgm:presLayoutVars>
          <dgm:dir/>
          <dgm:resizeHandles val="exact"/>
        </dgm:presLayoutVars>
      </dgm:prSet>
      <dgm:spPr/>
    </dgm:pt>
    <dgm:pt modelId="{727AB84A-5514-4F26-B4C4-2A8F3B51A9D1}" type="pres">
      <dgm:prSet presAssocID="{C7777AC9-D7DB-434B-9492-D3F7F18B5277}" presName="compNode" presStyleCnt="0"/>
      <dgm:spPr/>
    </dgm:pt>
    <dgm:pt modelId="{FE0E1469-0010-41EA-8D27-C865D1038D47}" type="pres">
      <dgm:prSet presAssocID="{C7777AC9-D7DB-434B-9492-D3F7F18B52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51A2F4D-6132-4B15-B955-120E1FFB9048}" type="pres">
      <dgm:prSet presAssocID="{C7777AC9-D7DB-434B-9492-D3F7F18B5277}" presName="spaceRect" presStyleCnt="0"/>
      <dgm:spPr/>
    </dgm:pt>
    <dgm:pt modelId="{E2C0B5E9-48BC-4939-B8F7-A6E807153F30}" type="pres">
      <dgm:prSet presAssocID="{C7777AC9-D7DB-434B-9492-D3F7F18B5277}" presName="textRect" presStyleLbl="revTx" presStyleIdx="0" presStyleCnt="4">
        <dgm:presLayoutVars>
          <dgm:chMax val="1"/>
          <dgm:chPref val="1"/>
        </dgm:presLayoutVars>
      </dgm:prSet>
      <dgm:spPr/>
    </dgm:pt>
    <dgm:pt modelId="{7F9C80E2-4E51-4B30-99D8-EB6EE439F2BB}" type="pres">
      <dgm:prSet presAssocID="{32C4FD6D-B85E-441E-8C3D-8942DD13F1D9}" presName="sibTrans" presStyleCnt="0"/>
      <dgm:spPr/>
    </dgm:pt>
    <dgm:pt modelId="{A2B9A9CB-FDB7-44A8-9CE5-6816E2D3B440}" type="pres">
      <dgm:prSet presAssocID="{6A058D12-585E-4075-AAAF-E98CD408B74E}" presName="compNode" presStyleCnt="0"/>
      <dgm:spPr/>
    </dgm:pt>
    <dgm:pt modelId="{60C7E011-73E8-492A-8C17-A3FDB2D8D576}" type="pres">
      <dgm:prSet presAssocID="{6A058D12-585E-4075-AAAF-E98CD408B74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50A1242-0EF7-4C8E-AB2B-872C502A8930}" type="pres">
      <dgm:prSet presAssocID="{6A058D12-585E-4075-AAAF-E98CD408B74E}" presName="spaceRect" presStyleCnt="0"/>
      <dgm:spPr/>
    </dgm:pt>
    <dgm:pt modelId="{80B56C2C-5937-4750-912B-70A0130E7FA3}" type="pres">
      <dgm:prSet presAssocID="{6A058D12-585E-4075-AAAF-E98CD408B74E}" presName="textRect" presStyleLbl="revTx" presStyleIdx="1" presStyleCnt="4">
        <dgm:presLayoutVars>
          <dgm:chMax val="1"/>
          <dgm:chPref val="1"/>
        </dgm:presLayoutVars>
      </dgm:prSet>
      <dgm:spPr/>
    </dgm:pt>
    <dgm:pt modelId="{EFB84E59-9873-457A-A409-C7B40A3DEA0A}" type="pres">
      <dgm:prSet presAssocID="{5CF0AD43-28A9-4386-8963-1C6FE86D7CC1}" presName="sibTrans" presStyleCnt="0"/>
      <dgm:spPr/>
    </dgm:pt>
    <dgm:pt modelId="{1CA6BAA8-636A-4D50-9762-DA9BB2D0A4B8}" type="pres">
      <dgm:prSet presAssocID="{9AC64F92-C955-4F5B-8B55-4B534AE2026F}" presName="compNode" presStyleCnt="0"/>
      <dgm:spPr/>
    </dgm:pt>
    <dgm:pt modelId="{D968F594-80AC-4D19-9162-899B309C6BAB}" type="pres">
      <dgm:prSet presAssocID="{9AC64F92-C955-4F5B-8B55-4B534AE2026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64CEE13-3947-4CBC-AA4C-39EA576C23B9}" type="pres">
      <dgm:prSet presAssocID="{9AC64F92-C955-4F5B-8B55-4B534AE2026F}" presName="spaceRect" presStyleCnt="0"/>
      <dgm:spPr/>
    </dgm:pt>
    <dgm:pt modelId="{007BF14A-5080-43BA-87AE-14F7249CFD0E}" type="pres">
      <dgm:prSet presAssocID="{9AC64F92-C955-4F5B-8B55-4B534AE2026F}" presName="textRect" presStyleLbl="revTx" presStyleIdx="2" presStyleCnt="4">
        <dgm:presLayoutVars>
          <dgm:chMax val="1"/>
          <dgm:chPref val="1"/>
        </dgm:presLayoutVars>
      </dgm:prSet>
      <dgm:spPr/>
    </dgm:pt>
    <dgm:pt modelId="{59229BE9-C6F8-495A-8520-7D790D92519B}" type="pres">
      <dgm:prSet presAssocID="{73F0D999-95A1-450F-B6FC-66E3285B34B5}" presName="sibTrans" presStyleCnt="0"/>
      <dgm:spPr/>
    </dgm:pt>
    <dgm:pt modelId="{0F0EC85A-0C90-42F2-816F-ADA63B7ADE76}" type="pres">
      <dgm:prSet presAssocID="{03E047A0-4881-4E83-9580-FC2F23D28102}" presName="compNode" presStyleCnt="0"/>
      <dgm:spPr/>
    </dgm:pt>
    <dgm:pt modelId="{612E5AF9-3DCF-4334-B078-E4F2947E3737}" type="pres">
      <dgm:prSet presAssocID="{03E047A0-4881-4E83-9580-FC2F23D2810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C5A21BC9-AE7D-4D0C-BF5E-6110232A360F}" type="pres">
      <dgm:prSet presAssocID="{03E047A0-4881-4E83-9580-FC2F23D28102}" presName="spaceRect" presStyleCnt="0"/>
      <dgm:spPr/>
    </dgm:pt>
    <dgm:pt modelId="{F8C9A078-0CC2-453E-9689-36BED5B9D2EA}" type="pres">
      <dgm:prSet presAssocID="{03E047A0-4881-4E83-9580-FC2F23D2810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EB3EF2C-2E80-4516-AEE2-ACB466BCA4C2}" type="presOf" srcId="{1E86843F-43D1-4832-8DB5-61F38F84C72C}" destId="{0ED9698A-44DD-4819-94F2-9DA510298559}" srcOrd="0" destOrd="0" presId="urn:microsoft.com/office/officeart/2018/2/layout/IconLabelList"/>
    <dgm:cxn modelId="{7787983F-2E71-4B26-A382-4C0B8639EAAF}" type="presOf" srcId="{9AC64F92-C955-4F5B-8B55-4B534AE2026F}" destId="{007BF14A-5080-43BA-87AE-14F7249CFD0E}" srcOrd="0" destOrd="0" presId="urn:microsoft.com/office/officeart/2018/2/layout/IconLabelList"/>
    <dgm:cxn modelId="{FD1ADF42-BCC0-4567-ADD0-92E5BBBCC53B}" type="presOf" srcId="{6A058D12-585E-4075-AAAF-E98CD408B74E}" destId="{80B56C2C-5937-4750-912B-70A0130E7FA3}" srcOrd="0" destOrd="0" presId="urn:microsoft.com/office/officeart/2018/2/layout/IconLabelList"/>
    <dgm:cxn modelId="{1D727644-FC2B-41AA-AFA5-BE74D56AFEEA}" srcId="{1E86843F-43D1-4832-8DB5-61F38F84C72C}" destId="{6A058D12-585E-4075-AAAF-E98CD408B74E}" srcOrd="1" destOrd="0" parTransId="{3B0E1DB6-C06F-4F99-ABC4-BA5425500C2A}" sibTransId="{5CF0AD43-28A9-4386-8963-1C6FE86D7CC1}"/>
    <dgm:cxn modelId="{DAC9B18D-83CA-4B6D-8D88-98E6F2D2FA0B}" srcId="{1E86843F-43D1-4832-8DB5-61F38F84C72C}" destId="{03E047A0-4881-4E83-9580-FC2F23D28102}" srcOrd="3" destOrd="0" parTransId="{7834D1B5-AFAA-4A3E-B007-314F7539A2CC}" sibTransId="{62CD8E7F-C424-4C03-A3FF-F12BDB8EF79A}"/>
    <dgm:cxn modelId="{61537B9F-535A-4431-A679-35E5BEB41AEB}" srcId="{1E86843F-43D1-4832-8DB5-61F38F84C72C}" destId="{C7777AC9-D7DB-434B-9492-D3F7F18B5277}" srcOrd="0" destOrd="0" parTransId="{A6D3F93B-304C-4A83-B264-9BDF80878D68}" sibTransId="{32C4FD6D-B85E-441E-8C3D-8942DD13F1D9}"/>
    <dgm:cxn modelId="{9B7478C2-982D-43FF-A01A-016DBF9CD891}" type="presOf" srcId="{03E047A0-4881-4E83-9580-FC2F23D28102}" destId="{F8C9A078-0CC2-453E-9689-36BED5B9D2EA}" srcOrd="0" destOrd="0" presId="urn:microsoft.com/office/officeart/2018/2/layout/IconLabelList"/>
    <dgm:cxn modelId="{4BC941D1-0200-4983-ABA9-6445D1C61713}" type="presOf" srcId="{C7777AC9-D7DB-434B-9492-D3F7F18B5277}" destId="{E2C0B5E9-48BC-4939-B8F7-A6E807153F30}" srcOrd="0" destOrd="0" presId="urn:microsoft.com/office/officeart/2018/2/layout/IconLabelList"/>
    <dgm:cxn modelId="{C3F919FC-7274-47C8-B670-917332AA2EFD}" srcId="{1E86843F-43D1-4832-8DB5-61F38F84C72C}" destId="{9AC64F92-C955-4F5B-8B55-4B534AE2026F}" srcOrd="2" destOrd="0" parTransId="{5DE8B550-C2C7-4678-94DD-9324DEA162A3}" sibTransId="{73F0D999-95A1-450F-B6FC-66E3285B34B5}"/>
    <dgm:cxn modelId="{51C88926-1B74-4A04-B927-9CF64A30CB27}" type="presParOf" srcId="{0ED9698A-44DD-4819-94F2-9DA510298559}" destId="{727AB84A-5514-4F26-B4C4-2A8F3B51A9D1}" srcOrd="0" destOrd="0" presId="urn:microsoft.com/office/officeart/2018/2/layout/IconLabelList"/>
    <dgm:cxn modelId="{E18476DA-6A38-46E2-934B-CC14EA64C262}" type="presParOf" srcId="{727AB84A-5514-4F26-B4C4-2A8F3B51A9D1}" destId="{FE0E1469-0010-41EA-8D27-C865D1038D47}" srcOrd="0" destOrd="0" presId="urn:microsoft.com/office/officeart/2018/2/layout/IconLabelList"/>
    <dgm:cxn modelId="{0F50FCC5-C1ED-45DE-84D6-C4B9241149FC}" type="presParOf" srcId="{727AB84A-5514-4F26-B4C4-2A8F3B51A9D1}" destId="{051A2F4D-6132-4B15-B955-120E1FFB9048}" srcOrd="1" destOrd="0" presId="urn:microsoft.com/office/officeart/2018/2/layout/IconLabelList"/>
    <dgm:cxn modelId="{D9AD26D7-2CA6-4531-9F40-9A0303922F8B}" type="presParOf" srcId="{727AB84A-5514-4F26-B4C4-2A8F3B51A9D1}" destId="{E2C0B5E9-48BC-4939-B8F7-A6E807153F30}" srcOrd="2" destOrd="0" presId="urn:microsoft.com/office/officeart/2018/2/layout/IconLabelList"/>
    <dgm:cxn modelId="{0E3B98D6-50B8-4478-A404-F4DE0291D9E7}" type="presParOf" srcId="{0ED9698A-44DD-4819-94F2-9DA510298559}" destId="{7F9C80E2-4E51-4B30-99D8-EB6EE439F2BB}" srcOrd="1" destOrd="0" presId="urn:microsoft.com/office/officeart/2018/2/layout/IconLabelList"/>
    <dgm:cxn modelId="{73ACAA26-5113-4E1D-B118-A2DF96D68598}" type="presParOf" srcId="{0ED9698A-44DD-4819-94F2-9DA510298559}" destId="{A2B9A9CB-FDB7-44A8-9CE5-6816E2D3B440}" srcOrd="2" destOrd="0" presId="urn:microsoft.com/office/officeart/2018/2/layout/IconLabelList"/>
    <dgm:cxn modelId="{F8448506-AFA0-4B6C-90F8-222FE75AE38C}" type="presParOf" srcId="{A2B9A9CB-FDB7-44A8-9CE5-6816E2D3B440}" destId="{60C7E011-73E8-492A-8C17-A3FDB2D8D576}" srcOrd="0" destOrd="0" presId="urn:microsoft.com/office/officeart/2018/2/layout/IconLabelList"/>
    <dgm:cxn modelId="{02C9C1DD-A7FE-4FAC-8A5F-90F61B209F83}" type="presParOf" srcId="{A2B9A9CB-FDB7-44A8-9CE5-6816E2D3B440}" destId="{F50A1242-0EF7-4C8E-AB2B-872C502A8930}" srcOrd="1" destOrd="0" presId="urn:microsoft.com/office/officeart/2018/2/layout/IconLabelList"/>
    <dgm:cxn modelId="{67AAA88F-1A09-45E8-BE69-0F19619CD5BD}" type="presParOf" srcId="{A2B9A9CB-FDB7-44A8-9CE5-6816E2D3B440}" destId="{80B56C2C-5937-4750-912B-70A0130E7FA3}" srcOrd="2" destOrd="0" presId="urn:microsoft.com/office/officeart/2018/2/layout/IconLabelList"/>
    <dgm:cxn modelId="{69545FD5-6858-4DB1-815A-1DD4B3BD1B55}" type="presParOf" srcId="{0ED9698A-44DD-4819-94F2-9DA510298559}" destId="{EFB84E59-9873-457A-A409-C7B40A3DEA0A}" srcOrd="3" destOrd="0" presId="urn:microsoft.com/office/officeart/2018/2/layout/IconLabelList"/>
    <dgm:cxn modelId="{67E0CF22-4133-4C3B-BA9F-C36A93E5199A}" type="presParOf" srcId="{0ED9698A-44DD-4819-94F2-9DA510298559}" destId="{1CA6BAA8-636A-4D50-9762-DA9BB2D0A4B8}" srcOrd="4" destOrd="0" presId="urn:microsoft.com/office/officeart/2018/2/layout/IconLabelList"/>
    <dgm:cxn modelId="{FF4300F4-2CAC-40D6-A760-7D2849F7B80C}" type="presParOf" srcId="{1CA6BAA8-636A-4D50-9762-DA9BB2D0A4B8}" destId="{D968F594-80AC-4D19-9162-899B309C6BAB}" srcOrd="0" destOrd="0" presId="urn:microsoft.com/office/officeart/2018/2/layout/IconLabelList"/>
    <dgm:cxn modelId="{EDE8DFEA-9CBD-4790-BD34-D4819C2BC750}" type="presParOf" srcId="{1CA6BAA8-636A-4D50-9762-DA9BB2D0A4B8}" destId="{064CEE13-3947-4CBC-AA4C-39EA576C23B9}" srcOrd="1" destOrd="0" presId="urn:microsoft.com/office/officeart/2018/2/layout/IconLabelList"/>
    <dgm:cxn modelId="{8015D64A-9614-44B5-BF99-DCA84E7EBD1B}" type="presParOf" srcId="{1CA6BAA8-636A-4D50-9762-DA9BB2D0A4B8}" destId="{007BF14A-5080-43BA-87AE-14F7249CFD0E}" srcOrd="2" destOrd="0" presId="urn:microsoft.com/office/officeart/2018/2/layout/IconLabelList"/>
    <dgm:cxn modelId="{7EA43E60-C4E0-49E1-84E0-138C23B76D26}" type="presParOf" srcId="{0ED9698A-44DD-4819-94F2-9DA510298559}" destId="{59229BE9-C6F8-495A-8520-7D790D92519B}" srcOrd="5" destOrd="0" presId="urn:microsoft.com/office/officeart/2018/2/layout/IconLabelList"/>
    <dgm:cxn modelId="{D5F869E9-35D0-493B-BE34-98D2E7A32033}" type="presParOf" srcId="{0ED9698A-44DD-4819-94F2-9DA510298559}" destId="{0F0EC85A-0C90-42F2-816F-ADA63B7ADE76}" srcOrd="6" destOrd="0" presId="urn:microsoft.com/office/officeart/2018/2/layout/IconLabelList"/>
    <dgm:cxn modelId="{BABC9E30-59B8-43E0-BCEB-A4FBD0DA427D}" type="presParOf" srcId="{0F0EC85A-0C90-42F2-816F-ADA63B7ADE76}" destId="{612E5AF9-3DCF-4334-B078-E4F2947E3737}" srcOrd="0" destOrd="0" presId="urn:microsoft.com/office/officeart/2018/2/layout/IconLabelList"/>
    <dgm:cxn modelId="{21A2577D-33F3-4BF6-A87A-099803CB1C4A}" type="presParOf" srcId="{0F0EC85A-0C90-42F2-816F-ADA63B7ADE76}" destId="{C5A21BC9-AE7D-4D0C-BF5E-6110232A360F}" srcOrd="1" destOrd="0" presId="urn:microsoft.com/office/officeart/2018/2/layout/IconLabelList"/>
    <dgm:cxn modelId="{72633E2E-844E-4060-B656-06D3946D1EF4}" type="presParOf" srcId="{0F0EC85A-0C90-42F2-816F-ADA63B7ADE76}" destId="{F8C9A078-0CC2-453E-9689-36BED5B9D2E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E1469-0010-41EA-8D27-C865D1038D47}">
      <dsp:nvSpPr>
        <dsp:cNvPr id="0" name=""/>
        <dsp:cNvSpPr/>
      </dsp:nvSpPr>
      <dsp:spPr>
        <a:xfrm>
          <a:off x="970752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0B5E9-48BC-4939-B8F7-A6E807153F30}">
      <dsp:nvSpPr>
        <dsp:cNvPr id="0" name=""/>
        <dsp:cNvSpPr/>
      </dsp:nvSpPr>
      <dsp:spPr>
        <a:xfrm>
          <a:off x="404154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Mobile applications</a:t>
          </a:r>
        </a:p>
      </dsp:txBody>
      <dsp:txXfrm>
        <a:off x="404154" y="1941354"/>
        <a:ext cx="2060357" cy="720000"/>
      </dsp:txXfrm>
    </dsp:sp>
    <dsp:sp modelId="{60C7E011-73E8-492A-8C17-A3FDB2D8D576}">
      <dsp:nvSpPr>
        <dsp:cNvPr id="0" name=""/>
        <dsp:cNvSpPr/>
      </dsp:nvSpPr>
      <dsp:spPr>
        <a:xfrm>
          <a:off x="3391672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56C2C-5937-4750-912B-70A0130E7FA3}">
      <dsp:nvSpPr>
        <dsp:cNvPr id="0" name=""/>
        <dsp:cNvSpPr/>
      </dsp:nvSpPr>
      <dsp:spPr>
        <a:xfrm>
          <a:off x="2825074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Desktop applications</a:t>
          </a:r>
        </a:p>
      </dsp:txBody>
      <dsp:txXfrm>
        <a:off x="2825074" y="1941354"/>
        <a:ext cx="2060357" cy="720000"/>
      </dsp:txXfrm>
    </dsp:sp>
    <dsp:sp modelId="{D968F594-80AC-4D19-9162-899B309C6BAB}">
      <dsp:nvSpPr>
        <dsp:cNvPr id="0" name=""/>
        <dsp:cNvSpPr/>
      </dsp:nvSpPr>
      <dsp:spPr>
        <a:xfrm>
          <a:off x="5812591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BF14A-5080-43BA-87AE-14F7249CFD0E}">
      <dsp:nvSpPr>
        <dsp:cNvPr id="0" name=""/>
        <dsp:cNvSpPr/>
      </dsp:nvSpPr>
      <dsp:spPr>
        <a:xfrm>
          <a:off x="5245993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Embedded applications</a:t>
          </a:r>
        </a:p>
      </dsp:txBody>
      <dsp:txXfrm>
        <a:off x="5245993" y="1941354"/>
        <a:ext cx="2060357" cy="720000"/>
      </dsp:txXfrm>
    </dsp:sp>
    <dsp:sp modelId="{612E5AF9-3DCF-4334-B078-E4F2947E3737}">
      <dsp:nvSpPr>
        <dsp:cNvPr id="0" name=""/>
        <dsp:cNvSpPr/>
      </dsp:nvSpPr>
      <dsp:spPr>
        <a:xfrm>
          <a:off x="8233511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C9A078-0CC2-453E-9689-36BED5B9D2EA}">
      <dsp:nvSpPr>
        <dsp:cNvPr id="0" name=""/>
        <dsp:cNvSpPr/>
      </dsp:nvSpPr>
      <dsp:spPr>
        <a:xfrm>
          <a:off x="7666913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Web applications</a:t>
          </a:r>
        </a:p>
      </dsp:txBody>
      <dsp:txXfrm>
        <a:off x="7666913" y="1941354"/>
        <a:ext cx="206035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3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a complex diagram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2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7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should touch briefly on thin clients and thick clients from an application concept. The server-side concept is more of an architecture question that we will get more into starting next week.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8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all know what a website is and how they work. Websites are, for the most part, a one-way transmission of information. We ask for information, and websites provide it. We may, to some extent, be able to interact with a website, for example some websites let us log in to get information, but this functionality does not change the fact that a website is still, for the most part, a one-way exchange of information.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37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7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RTE = Runtime Environment. This is the environment in which a program executes. This is typically a special purpose-built environment that is optimized for the hardware the system runs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02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you will probably recognize this, does anyone want to say what it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11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4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past classes, we’ve talked about where software and operating systems overlap, but only in broad strokes. Today, we’re going to get into this in greater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27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https://gchq.github.io/CyberChef/#recipe=From_Morse_Code('Space','Line%20feed')To_Binary('Space',8)To_Decimal('Space',false)&amp;input=Li0tLg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08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and memory management are important concepts for software development. When writing software, you will need to pay attention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68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RISC-V represents a big jump into the future. While most CPUs you will run into today process at 64 bits on the high end, RISC-V processes at 128 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6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think of software development and operating systems, I think of pizza. A deep dish pizza in particular has many layers to it. Of course you have the crust. In a deep dish pizza, controversially, you have a layer of cheese, a layer of toppings, another layer of cheese and a layer of sauce and toppings. In programming, the first few layers is the operating system. It’s on top of this crust of operating system that we build our applications </a:t>
            </a:r>
            <a:r>
              <a:rPr lang="en-US"/>
              <a:t>to run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90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Qubes</a:t>
            </a:r>
            <a:r>
              <a:rPr lang="en-US" dirty="0"/>
              <a:t>, </a:t>
            </a:r>
            <a:r>
              <a:rPr lang="en-US" dirty="0" err="1"/>
              <a:t>TempleOS</a:t>
            </a:r>
            <a:r>
              <a:rPr lang="en-US" dirty="0"/>
              <a:t>, Hannah Montana Linux, </a:t>
            </a:r>
            <a:r>
              <a:rPr lang="en-US" dirty="0" err="1"/>
              <a:t>PonyOS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77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82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you all? Where do you come from? What kinds of backgrounds do you have?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45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screen look familiar to anyone? Who has seen this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67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61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45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51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4225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931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3242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365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6521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0872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21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31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7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2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4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50732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82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5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2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0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160EA64-D806-43AC-9DF2-F8C432F32B4C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806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AC8963-AF89-4FC1-910B-686E223CD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BDA784-DB63-4168-8CC9-0DA04775B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4495" y="858043"/>
            <a:ext cx="4042732" cy="50125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Introduction to </a:t>
            </a:r>
            <a:r>
              <a:rPr lang="en-US" sz="4000">
                <a:solidFill>
                  <a:srgbClr val="FFFFFF"/>
                </a:solidFill>
              </a:rPr>
              <a:t>Software Development</a:t>
            </a:r>
            <a:endParaRPr lang="en-US" sz="4000" dirty="0">
              <a:solidFill>
                <a:srgbClr val="FFFFFF"/>
              </a:solidFill>
            </a:endParaRPr>
          </a:p>
        </p:txBody>
      </p:sp>
      <p:sp useBgFill="1">
        <p:nvSpPr>
          <p:cNvPr id="17" name="Freeform: Shape 13">
            <a:extLst>
              <a:ext uri="{FF2B5EF4-FFF2-40B4-BE49-F238E27FC236}">
                <a16:creationId xmlns:a16="http://schemas.microsoft.com/office/drawing/2014/main" id="{23A4F197-86BE-42C9-A95B-A488B7683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342791" cy="6858000"/>
          </a:xfrm>
          <a:custGeom>
            <a:avLst/>
            <a:gdLst>
              <a:gd name="connsiteX0" fmla="*/ 6342791 w 6342791"/>
              <a:gd name="connsiteY0" fmla="*/ 0 h 6858000"/>
              <a:gd name="connsiteX1" fmla="*/ 5297762 w 6342791"/>
              <a:gd name="connsiteY1" fmla="*/ 0 h 6858000"/>
              <a:gd name="connsiteX2" fmla="*/ 4654296 w 6342791"/>
              <a:gd name="connsiteY2" fmla="*/ 0 h 6858000"/>
              <a:gd name="connsiteX3" fmla="*/ 4470448 w 6342791"/>
              <a:gd name="connsiteY3" fmla="*/ 0 h 6858000"/>
              <a:gd name="connsiteX4" fmla="*/ 3926162 w 6342791"/>
              <a:gd name="connsiteY4" fmla="*/ 0 h 6858000"/>
              <a:gd name="connsiteX5" fmla="*/ 0 w 6342791"/>
              <a:gd name="connsiteY5" fmla="*/ 0 h 6858000"/>
              <a:gd name="connsiteX6" fmla="*/ 0 w 6342791"/>
              <a:gd name="connsiteY6" fmla="*/ 70650 h 6858000"/>
              <a:gd name="connsiteX7" fmla="*/ 13678 w 6342791"/>
              <a:gd name="connsiteY7" fmla="*/ 155673 h 6858000"/>
              <a:gd name="connsiteX8" fmla="*/ 37547 w 6342791"/>
              <a:gd name="connsiteY8" fmla="*/ 310664 h 6858000"/>
              <a:gd name="connsiteX9" fmla="*/ 60911 w 6342791"/>
              <a:gd name="connsiteY9" fmla="*/ 466340 h 6858000"/>
              <a:gd name="connsiteX10" fmla="*/ 80914 w 6342791"/>
              <a:gd name="connsiteY10" fmla="*/ 622703 h 6858000"/>
              <a:gd name="connsiteX11" fmla="*/ 101085 w 6342791"/>
              <a:gd name="connsiteY11" fmla="*/ 778379 h 6858000"/>
              <a:gd name="connsiteX12" fmla="*/ 119911 w 6342791"/>
              <a:gd name="connsiteY12" fmla="*/ 934742 h 6858000"/>
              <a:gd name="connsiteX13" fmla="*/ 136047 w 6342791"/>
              <a:gd name="connsiteY13" fmla="*/ 1089047 h 6858000"/>
              <a:gd name="connsiteX14" fmla="*/ 151343 w 6342791"/>
              <a:gd name="connsiteY14" fmla="*/ 1245409 h 6858000"/>
              <a:gd name="connsiteX15" fmla="*/ 165295 w 6342791"/>
              <a:gd name="connsiteY15" fmla="*/ 1401086 h 6858000"/>
              <a:gd name="connsiteX16" fmla="*/ 177397 w 6342791"/>
              <a:gd name="connsiteY16" fmla="*/ 1554019 h 6858000"/>
              <a:gd name="connsiteX17" fmla="*/ 189500 w 6342791"/>
              <a:gd name="connsiteY17" fmla="*/ 1709010 h 6858000"/>
              <a:gd name="connsiteX18" fmla="*/ 199585 w 6342791"/>
              <a:gd name="connsiteY18" fmla="*/ 1861943 h 6858000"/>
              <a:gd name="connsiteX19" fmla="*/ 207485 w 6342791"/>
              <a:gd name="connsiteY19" fmla="*/ 2014877 h 6858000"/>
              <a:gd name="connsiteX20" fmla="*/ 215722 w 6342791"/>
              <a:gd name="connsiteY20" fmla="*/ 2167124 h 6858000"/>
              <a:gd name="connsiteX21" fmla="*/ 222613 w 6342791"/>
              <a:gd name="connsiteY21" fmla="*/ 2318000 h 6858000"/>
              <a:gd name="connsiteX22" fmla="*/ 227488 w 6342791"/>
              <a:gd name="connsiteY22" fmla="*/ 2467505 h 6858000"/>
              <a:gd name="connsiteX23" fmla="*/ 231690 w 6342791"/>
              <a:gd name="connsiteY23" fmla="*/ 2617009 h 6858000"/>
              <a:gd name="connsiteX24" fmla="*/ 235724 w 6342791"/>
              <a:gd name="connsiteY24" fmla="*/ 2765142 h 6858000"/>
              <a:gd name="connsiteX25" fmla="*/ 237573 w 6342791"/>
              <a:gd name="connsiteY25" fmla="*/ 2911217 h 6858000"/>
              <a:gd name="connsiteX26" fmla="*/ 239590 w 6342791"/>
              <a:gd name="connsiteY26" fmla="*/ 3057293 h 6858000"/>
              <a:gd name="connsiteX27" fmla="*/ 240599 w 6342791"/>
              <a:gd name="connsiteY27" fmla="*/ 3201311 h 6858000"/>
              <a:gd name="connsiteX28" fmla="*/ 239590 w 6342791"/>
              <a:gd name="connsiteY28" fmla="*/ 3343957 h 6858000"/>
              <a:gd name="connsiteX29" fmla="*/ 239590 w 6342791"/>
              <a:gd name="connsiteY29" fmla="*/ 3485232 h 6858000"/>
              <a:gd name="connsiteX30" fmla="*/ 237573 w 6342791"/>
              <a:gd name="connsiteY30" fmla="*/ 3625135 h 6858000"/>
              <a:gd name="connsiteX31" fmla="*/ 234548 w 6342791"/>
              <a:gd name="connsiteY31" fmla="*/ 3762295 h 6858000"/>
              <a:gd name="connsiteX32" fmla="*/ 231690 w 6342791"/>
              <a:gd name="connsiteY32" fmla="*/ 3898083 h 6858000"/>
              <a:gd name="connsiteX33" fmla="*/ 228496 w 6342791"/>
              <a:gd name="connsiteY33" fmla="*/ 4031129 h 6858000"/>
              <a:gd name="connsiteX34" fmla="*/ 223622 w 6342791"/>
              <a:gd name="connsiteY34" fmla="*/ 4163488 h 6858000"/>
              <a:gd name="connsiteX35" fmla="*/ 218411 w 6342791"/>
              <a:gd name="connsiteY35" fmla="*/ 4293789 h 6858000"/>
              <a:gd name="connsiteX36" fmla="*/ 213705 w 6342791"/>
              <a:gd name="connsiteY36" fmla="*/ 4421348 h 6858000"/>
              <a:gd name="connsiteX37" fmla="*/ 200425 w 6342791"/>
              <a:gd name="connsiteY37" fmla="*/ 4670294 h 6858000"/>
              <a:gd name="connsiteX38" fmla="*/ 186306 w 6342791"/>
              <a:gd name="connsiteY38" fmla="*/ 4908952 h 6858000"/>
              <a:gd name="connsiteX39" fmla="*/ 171514 w 6342791"/>
              <a:gd name="connsiteY39" fmla="*/ 5138009 h 6858000"/>
              <a:gd name="connsiteX40" fmla="*/ 155209 w 6342791"/>
              <a:gd name="connsiteY40" fmla="*/ 5354722 h 6858000"/>
              <a:gd name="connsiteX41" fmla="*/ 138232 w 6342791"/>
              <a:gd name="connsiteY41" fmla="*/ 5561834 h 6858000"/>
              <a:gd name="connsiteX42" fmla="*/ 119911 w 6342791"/>
              <a:gd name="connsiteY42" fmla="*/ 5753858 h 6858000"/>
              <a:gd name="connsiteX43" fmla="*/ 101925 w 6342791"/>
              <a:gd name="connsiteY43" fmla="*/ 5934223 h 6858000"/>
              <a:gd name="connsiteX44" fmla="*/ 83940 w 6342791"/>
              <a:gd name="connsiteY44" fmla="*/ 6100187 h 6858000"/>
              <a:gd name="connsiteX45" fmla="*/ 66963 w 6342791"/>
              <a:gd name="connsiteY45" fmla="*/ 6252434 h 6858000"/>
              <a:gd name="connsiteX46" fmla="*/ 50826 w 6342791"/>
              <a:gd name="connsiteY46" fmla="*/ 6387537 h 6858000"/>
              <a:gd name="connsiteX47" fmla="*/ 35530 w 6342791"/>
              <a:gd name="connsiteY47" fmla="*/ 6509609 h 6858000"/>
              <a:gd name="connsiteX48" fmla="*/ 22755 w 6342791"/>
              <a:gd name="connsiteY48" fmla="*/ 6612479 h 6858000"/>
              <a:gd name="connsiteX49" fmla="*/ 10653 w 6342791"/>
              <a:gd name="connsiteY49" fmla="*/ 6698890 h 6858000"/>
              <a:gd name="connsiteX50" fmla="*/ 0 w 6342791"/>
              <a:gd name="connsiteY50" fmla="*/ 6771890 h 6858000"/>
              <a:gd name="connsiteX51" fmla="*/ 0 w 6342791"/>
              <a:gd name="connsiteY51" fmla="*/ 6858000 h 6858000"/>
              <a:gd name="connsiteX52" fmla="*/ 3926162 w 6342791"/>
              <a:gd name="connsiteY52" fmla="*/ 6858000 h 6858000"/>
              <a:gd name="connsiteX53" fmla="*/ 4470448 w 6342791"/>
              <a:gd name="connsiteY53" fmla="*/ 6858000 h 6858000"/>
              <a:gd name="connsiteX54" fmla="*/ 4654296 w 6342791"/>
              <a:gd name="connsiteY54" fmla="*/ 6858000 h 6858000"/>
              <a:gd name="connsiteX55" fmla="*/ 5297762 w 6342791"/>
              <a:gd name="connsiteY55" fmla="*/ 6858000 h 6858000"/>
              <a:gd name="connsiteX56" fmla="*/ 6342791 w 6342791"/>
              <a:gd name="connsiteY5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342791" h="6858000">
                <a:moveTo>
                  <a:pt x="6342791" y="0"/>
                </a:moveTo>
                <a:lnTo>
                  <a:pt x="5297762" y="0"/>
                </a:lnTo>
                <a:lnTo>
                  <a:pt x="4654296" y="0"/>
                </a:lnTo>
                <a:lnTo>
                  <a:pt x="4470448" y="0"/>
                </a:lnTo>
                <a:lnTo>
                  <a:pt x="3926162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3926162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lnTo>
                  <a:pt x="6342791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2" y="858043"/>
            <a:ext cx="4749752" cy="49331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 2 Day 1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Led by: Emily Crose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A699966-27AE-94C6-828A-384B3E9749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48" r="17631" b="2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F7057E50-1D91-4453-BBA0-DD604B5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152B82C-F8FF-00BF-8A3C-D2092C7C8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297" y="1964267"/>
            <a:ext cx="4729828" cy="242146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00" b="0" i="0"/>
              <a:t>Operating Systems vs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4432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1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5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:a16="http://schemas.microsoft.com/office/drawing/2014/main" id="{DF4972D9-F510-4C84-8BDA-31BAECC23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D8E2D96C-A214-42D7-8C0F-E4CCBD8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17C746F4-1536-4E83-B247-DD6BBE09C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36104"/>
            <a:ext cx="10905803" cy="5585792"/>
          </a:xfrm>
          <a:prstGeom prst="rect">
            <a:avLst/>
          </a:prstGeom>
          <a:solidFill>
            <a:schemeClr val="tx1"/>
          </a:solidFill>
          <a:ln cap="sq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909DB86-C6E9-4323-D00F-EA4D209CE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49" y="1673908"/>
            <a:ext cx="10248714" cy="35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85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BD7B88-F396-9538-57A9-D59B23E5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257" y="648929"/>
            <a:ext cx="6272981" cy="373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OS &amp; app differences</a:t>
            </a:r>
          </a:p>
        </p:txBody>
      </p:sp>
      <p:pic>
        <p:nvPicPr>
          <p:cNvPr id="4" name="Picture 3" descr="Text, timeline&#10;&#10;Description automatically generated">
            <a:extLst>
              <a:ext uri="{FF2B5EF4-FFF2-40B4-BE49-F238E27FC236}">
                <a16:creationId xmlns:a16="http://schemas.microsoft.com/office/drawing/2014/main" id="{57689915-7F53-7FAF-64C5-58EB5C813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70" y="95877"/>
            <a:ext cx="4216400" cy="666624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068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491665-6061-0E18-E43C-C9E56546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C9AF1-2A20-E359-2E08-6B0F4E300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4" y="4385732"/>
            <a:ext cx="4813437" cy="1838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148E5327-B0C9-F07F-50B3-A524D72DA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6606" y="690853"/>
            <a:ext cx="5471927" cy="547192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1657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39A5-F5F1-EC10-46B3-AB237F9B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permissions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2B798-71CF-55D2-BA7A-AC5B6386A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read, write, and execute permissions for files and folders</a:t>
            </a:r>
          </a:p>
          <a:p>
            <a:r>
              <a:rPr lang="en-US" dirty="0"/>
              <a:t>Can be changed with those who have rights to change file and folder permissions levels</a:t>
            </a:r>
          </a:p>
          <a:p>
            <a:r>
              <a:rPr lang="en-US" dirty="0"/>
              <a:t>Can be customized for users, groups, and “others”</a:t>
            </a:r>
          </a:p>
        </p:txBody>
      </p:sp>
    </p:spTree>
    <p:extLst>
      <p:ext uri="{BB962C8B-B14F-4D97-AF65-F5344CB8AC3E}">
        <p14:creationId xmlns:p14="http://schemas.microsoft.com/office/powerpoint/2010/main" val="204550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8ED00E-953D-5EFE-9C7C-EF528B6D0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Linux permissions in practice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36681-44AC-3606-07A9-22424871E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147408"/>
            <a:ext cx="6921364" cy="45680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256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78BD2D-1BF2-271F-1F35-D16B10F05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Understanding permissions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1D9ECD3-12F7-5ACD-C66B-0439D901C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521" y="645517"/>
            <a:ext cx="9956958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3815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6EB78C-2165-0758-0CCE-0623CC38A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Linux permissions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D8D45FC-C58F-59EF-3388-3BF8C2570A5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43464" y="1079740"/>
            <a:ext cx="6897878" cy="47078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914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website&#10;&#10;Description automatically generated">
            <a:extLst>
              <a:ext uri="{FF2B5EF4-FFF2-40B4-BE49-F238E27FC236}">
                <a16:creationId xmlns:a16="http://schemas.microsoft.com/office/drawing/2014/main" id="{AF4BD1DF-0D7C-9A01-C127-3E580FBBF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63" y="800007"/>
            <a:ext cx="525111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62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06ADD-86A3-BEF6-BAB2-797C3F6D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257" y="648929"/>
            <a:ext cx="6272981" cy="373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Power-on self-test (POST)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CAAF338-5441-E118-C7BB-67C98EFFD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817756"/>
            <a:ext cx="3997361" cy="520828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19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Previous session questions</a:t>
            </a:r>
          </a:p>
        </p:txBody>
      </p:sp>
      <p:sp useBgFill="1">
        <p:nvSpPr>
          <p:cNvPr id="100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1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20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22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24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31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32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33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34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35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36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37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38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40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42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44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46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48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50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52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54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56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57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58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60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62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64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65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Graphic 7" descr="Help">
            <a:extLst>
              <a:ext uri="{FF2B5EF4-FFF2-40B4-BE49-F238E27FC236}">
                <a16:creationId xmlns:a16="http://schemas.microsoft.com/office/drawing/2014/main" id="{69A5B6A9-EFF6-F1E9-427D-84DE1E852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7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ith white hair and glasses&#10;&#10;Description automatically generated with low confidence">
            <a:extLst>
              <a:ext uri="{FF2B5EF4-FFF2-40B4-BE49-F238E27FC236}">
                <a16:creationId xmlns:a16="http://schemas.microsoft.com/office/drawing/2014/main" id="{80C9B852-17F2-0E27-A30F-799776AC5F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t="30851" b="316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E1996-ED8F-2861-C96A-FAAEE6983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kernel</a:t>
            </a:r>
          </a:p>
        </p:txBody>
      </p:sp>
    </p:spTree>
    <p:extLst>
      <p:ext uri="{BB962C8B-B14F-4D97-AF65-F5344CB8AC3E}">
        <p14:creationId xmlns:p14="http://schemas.microsoft.com/office/powerpoint/2010/main" val="1947652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CC85958-EAE0-1CB8-ED18-6A36854E0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998" y="800007"/>
            <a:ext cx="6307649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0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C684DE-FAD1-3E5E-C059-8A4049E8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887" y="800007"/>
            <a:ext cx="4095871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77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C623470-8265-19AA-4A19-7D091DD31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" y="0"/>
            <a:ext cx="121920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57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F3B1B22-6031-EFE1-4F79-47ED198D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03" y="800007"/>
            <a:ext cx="708963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54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3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086D18-2ABD-118B-E7F7-4C04E4FE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Kernel operation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2E7E79-08E0-AB37-FC59-A30FD846A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132" y="639098"/>
            <a:ext cx="5584720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738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AFA01-6E2C-0BAA-DEAC-58C06C52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Operating system Support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1C62B29-55F1-7E3B-33FB-3C8824935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441" y="1979789"/>
            <a:ext cx="5306682" cy="376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20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8C1D91-7B82-80D2-E8CE-79D761AAD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10 minute break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Tea">
            <a:extLst>
              <a:ext uri="{FF2B5EF4-FFF2-40B4-BE49-F238E27FC236}">
                <a16:creationId xmlns:a16="http://schemas.microsoft.com/office/drawing/2014/main" id="{3612E099-A743-D978-CE8B-ABA388F04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0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D62BBDE4-A139-87D2-A5F0-03E9E317C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4545" b="2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53C70C-D507-9421-0B22-89361155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973934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6E27-3120-5F9B-64CB-17F4B2CA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Types of Applications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148C9C-1E6E-9126-8B1F-D0D21A94BE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705320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3269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824F6E-CE46-54E2-1D80-9A404CFE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to listen for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57133E-120B-4836-B845-1320AD89F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</a:t>
            </a:r>
          </a:p>
          <a:p>
            <a:pPr lvl="1"/>
            <a:r>
              <a:rPr lang="en-US" dirty="0"/>
              <a:t>A small portion of RAM set aside for temporary storage for frequently accessed data</a:t>
            </a:r>
          </a:p>
          <a:p>
            <a:r>
              <a:rPr lang="en-US" dirty="0"/>
              <a:t>Process Register</a:t>
            </a:r>
          </a:p>
          <a:p>
            <a:pPr lvl="1"/>
            <a:r>
              <a:rPr lang="en-US" dirty="0"/>
              <a:t>A quickly accessible location available to a computer processor</a:t>
            </a:r>
          </a:p>
          <a:p>
            <a:r>
              <a:rPr lang="en-US" dirty="0"/>
              <a:t>Heap &amp; Stack</a:t>
            </a:r>
          </a:p>
          <a:p>
            <a:pPr lvl="1"/>
            <a:r>
              <a:rPr lang="en-US" dirty="0"/>
              <a:t>Memory management methods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29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10807-F24A-FA17-A955-4905A6010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Desktop Applications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EF40FE6-D896-85C1-24AC-8E6834889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147" b="-1"/>
          <a:stretch/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2B65789-4057-5CDA-1B50-84CE232246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5"/>
          <a:srcRect l="25669" r="12503" b="2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4519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75545-C693-0AB5-D209-67C529BD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“thin” client vs “thick” client</a:t>
            </a:r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21F9EA0-AA69-B21D-C77B-D688EA545E4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664679" y="2598282"/>
            <a:ext cx="5124328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29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38EF9-5C7E-1FBD-A4E0-9221242D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Mobile Applications</a:t>
            </a:r>
          </a:p>
        </p:txBody>
      </p:sp>
      <p:pic>
        <p:nvPicPr>
          <p:cNvPr id="5" name="Content Placeholder 4" descr="A picture containing icon&#10;&#10;Description automatically generated">
            <a:extLst>
              <a:ext uri="{FF2B5EF4-FFF2-40B4-BE49-F238E27FC236}">
                <a16:creationId xmlns:a16="http://schemas.microsoft.com/office/drawing/2014/main" id="{C0DC43A7-CF2A-802A-79B7-840F52D12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78" b="14354"/>
          <a:stretch/>
        </p:blipFill>
        <p:spPr>
          <a:xfrm>
            <a:off x="646633" y="1641302"/>
            <a:ext cx="4004489" cy="3250717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34838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987C6-8F38-4176-9632-8FC3309B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website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75833B-5030-F5B0-DCDA-ADB3C79F4B1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629810" y="1718421"/>
            <a:ext cx="6921364" cy="342607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035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8A726A-3C61-156B-925F-28EC0F60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100"/>
              <a:t>Web Applications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4F67AA1-407E-2006-5CA9-3778FEBE49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29810" y="1614600"/>
            <a:ext cx="6921364" cy="36337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235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3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EBB8D7-6F4D-885A-34C6-71D5119FA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Embedded software &amp; Systems</a:t>
            </a:r>
          </a:p>
        </p:txBody>
      </p:sp>
      <p:sp useBgFill="1">
        <p:nvSpPr>
          <p:cNvPr id="10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6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9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E065DD-573B-B883-04A0-3E7FDC5445A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664679" y="2598282"/>
            <a:ext cx="5124328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4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D64D361-5C30-1217-198F-3CBD492BA4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3" r="7581"/>
          <a:stretch/>
        </p:blipFill>
        <p:spPr>
          <a:xfrm>
            <a:off x="516466" y="10"/>
            <a:ext cx="11159068" cy="6857990"/>
          </a:xfrm>
          <a:custGeom>
            <a:avLst/>
            <a:gdLst/>
            <a:ahLst/>
            <a:cxnLst/>
            <a:rect l="l" t="t" r="r" b="b"/>
            <a:pathLst>
              <a:path w="11159068" h="6858000">
                <a:moveTo>
                  <a:pt x="1192024" y="0"/>
                </a:moveTo>
                <a:cubicBezTo>
                  <a:pt x="1192024" y="0"/>
                  <a:pt x="1192024" y="0"/>
                  <a:pt x="9967044" y="0"/>
                </a:cubicBezTo>
                <a:cubicBezTo>
                  <a:pt x="10713854" y="942975"/>
                  <a:pt x="11159068" y="2138363"/>
                  <a:pt x="11159068" y="3433763"/>
                </a:cubicBezTo>
                <a:cubicBezTo>
                  <a:pt x="11159068" y="4724400"/>
                  <a:pt x="10718641" y="5915025"/>
                  <a:pt x="9971831" y="6858000"/>
                </a:cubicBezTo>
                <a:cubicBezTo>
                  <a:pt x="9971831" y="6858000"/>
                  <a:pt x="9971831" y="6858000"/>
                  <a:pt x="1187237" y="6858000"/>
                </a:cubicBezTo>
                <a:cubicBezTo>
                  <a:pt x="440427" y="5915025"/>
                  <a:pt x="0" y="4724400"/>
                  <a:pt x="0" y="3433763"/>
                </a:cubicBezTo>
                <a:cubicBezTo>
                  <a:pt x="0" y="2138363"/>
                  <a:pt x="445214" y="942975"/>
                  <a:pt x="1192024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4693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E8DF-A122-BBF0-223A-E010641F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</a:t>
            </a:r>
            <a:r>
              <a:rPr lang="en-US" dirty="0" err="1"/>
              <a:t>Iot</a:t>
            </a:r>
            <a:r>
              <a:rPr lang="en-US" dirty="0"/>
              <a:t> fit?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1308-BB84-CEDD-5736-9F4045776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know about IoT?</a:t>
            </a:r>
          </a:p>
          <a:p>
            <a:pPr lvl="1"/>
            <a:r>
              <a:rPr lang="en-US" dirty="0"/>
              <a:t>Inside of consumer electronics</a:t>
            </a:r>
          </a:p>
          <a:p>
            <a:pPr lvl="2"/>
            <a:r>
              <a:rPr lang="en-US" dirty="0"/>
              <a:t>Embedded applications?</a:t>
            </a:r>
          </a:p>
          <a:p>
            <a:r>
              <a:rPr lang="en-US" dirty="0"/>
              <a:t>Can IoT be more than one category?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0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69A25-8E44-7E6A-FBFA-BBDE9E11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10 minute break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Tea">
            <a:extLst>
              <a:ext uri="{FF2B5EF4-FFF2-40B4-BE49-F238E27FC236}">
                <a16:creationId xmlns:a16="http://schemas.microsoft.com/office/drawing/2014/main" id="{608B42C9-1E08-75E3-10E3-2B7C6E620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27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101010 data lines to infinity">
            <a:extLst>
              <a:ext uri="{FF2B5EF4-FFF2-40B4-BE49-F238E27FC236}">
                <a16:creationId xmlns:a16="http://schemas.microsoft.com/office/drawing/2014/main" id="{055C0674-BBD1-F89A-A982-34EDDA45BD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799C9-E389-771B-F419-C1442E7B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4137034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2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D9E0036-D626-45D9-B0FA-B920385A6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255" y="0"/>
            <a:ext cx="7516746" cy="6858000"/>
          </a:xfrm>
          <a:custGeom>
            <a:avLst/>
            <a:gdLst>
              <a:gd name="connsiteX0" fmla="*/ 1291364 w 7516746"/>
              <a:gd name="connsiteY0" fmla="*/ 0 h 6858000"/>
              <a:gd name="connsiteX1" fmla="*/ 7516746 w 7516746"/>
              <a:gd name="connsiteY1" fmla="*/ 0 h 6858000"/>
              <a:gd name="connsiteX2" fmla="*/ 7516746 w 7516746"/>
              <a:gd name="connsiteY2" fmla="*/ 6858000 h 6858000"/>
              <a:gd name="connsiteX3" fmla="*/ 0 w 7516746"/>
              <a:gd name="connsiteY3" fmla="*/ 6858000 h 6858000"/>
              <a:gd name="connsiteX4" fmla="*/ 25045 w 7516746"/>
              <a:gd name="connsiteY4" fmla="*/ 6702325 h 6858000"/>
              <a:gd name="connsiteX5" fmla="*/ 48913 w 7516746"/>
              <a:gd name="connsiteY5" fmla="*/ 6547334 h 6858000"/>
              <a:gd name="connsiteX6" fmla="*/ 72277 w 7516746"/>
              <a:gd name="connsiteY6" fmla="*/ 6391658 h 6858000"/>
              <a:gd name="connsiteX7" fmla="*/ 92280 w 7516746"/>
              <a:gd name="connsiteY7" fmla="*/ 6235295 h 6858000"/>
              <a:gd name="connsiteX8" fmla="*/ 112452 w 7516746"/>
              <a:gd name="connsiteY8" fmla="*/ 6079619 h 6858000"/>
              <a:gd name="connsiteX9" fmla="*/ 131277 w 7516746"/>
              <a:gd name="connsiteY9" fmla="*/ 5923256 h 6858000"/>
              <a:gd name="connsiteX10" fmla="*/ 147413 w 7516746"/>
              <a:gd name="connsiteY10" fmla="*/ 5768951 h 6858000"/>
              <a:gd name="connsiteX11" fmla="*/ 162710 w 7516746"/>
              <a:gd name="connsiteY11" fmla="*/ 5612589 h 6858000"/>
              <a:gd name="connsiteX12" fmla="*/ 176662 w 7516746"/>
              <a:gd name="connsiteY12" fmla="*/ 5456912 h 6858000"/>
              <a:gd name="connsiteX13" fmla="*/ 188763 w 7516746"/>
              <a:gd name="connsiteY13" fmla="*/ 5303979 h 6858000"/>
              <a:gd name="connsiteX14" fmla="*/ 200866 w 7516746"/>
              <a:gd name="connsiteY14" fmla="*/ 5148988 h 6858000"/>
              <a:gd name="connsiteX15" fmla="*/ 210951 w 7516746"/>
              <a:gd name="connsiteY15" fmla="*/ 4996055 h 6858000"/>
              <a:gd name="connsiteX16" fmla="*/ 218851 w 7516746"/>
              <a:gd name="connsiteY16" fmla="*/ 4843121 h 6858000"/>
              <a:gd name="connsiteX17" fmla="*/ 227088 w 7516746"/>
              <a:gd name="connsiteY17" fmla="*/ 4690874 h 6858000"/>
              <a:gd name="connsiteX18" fmla="*/ 233979 w 7516746"/>
              <a:gd name="connsiteY18" fmla="*/ 4539998 h 6858000"/>
              <a:gd name="connsiteX19" fmla="*/ 238854 w 7516746"/>
              <a:gd name="connsiteY19" fmla="*/ 4390493 h 6858000"/>
              <a:gd name="connsiteX20" fmla="*/ 243057 w 7516746"/>
              <a:gd name="connsiteY20" fmla="*/ 4240989 h 6858000"/>
              <a:gd name="connsiteX21" fmla="*/ 247090 w 7516746"/>
              <a:gd name="connsiteY21" fmla="*/ 4092856 h 6858000"/>
              <a:gd name="connsiteX22" fmla="*/ 248940 w 7516746"/>
              <a:gd name="connsiteY22" fmla="*/ 3946781 h 6858000"/>
              <a:gd name="connsiteX23" fmla="*/ 250956 w 7516746"/>
              <a:gd name="connsiteY23" fmla="*/ 3800705 h 6858000"/>
              <a:gd name="connsiteX24" fmla="*/ 251965 w 7516746"/>
              <a:gd name="connsiteY24" fmla="*/ 3656687 h 6858000"/>
              <a:gd name="connsiteX25" fmla="*/ 250956 w 7516746"/>
              <a:gd name="connsiteY25" fmla="*/ 3514041 h 6858000"/>
              <a:gd name="connsiteX26" fmla="*/ 250956 w 7516746"/>
              <a:gd name="connsiteY26" fmla="*/ 3372766 h 6858000"/>
              <a:gd name="connsiteX27" fmla="*/ 248940 w 7516746"/>
              <a:gd name="connsiteY27" fmla="*/ 3232863 h 6858000"/>
              <a:gd name="connsiteX28" fmla="*/ 245914 w 7516746"/>
              <a:gd name="connsiteY28" fmla="*/ 3095703 h 6858000"/>
              <a:gd name="connsiteX29" fmla="*/ 243057 w 7516746"/>
              <a:gd name="connsiteY29" fmla="*/ 2959915 h 6858000"/>
              <a:gd name="connsiteX30" fmla="*/ 239863 w 7516746"/>
              <a:gd name="connsiteY30" fmla="*/ 2826869 h 6858000"/>
              <a:gd name="connsiteX31" fmla="*/ 234989 w 7516746"/>
              <a:gd name="connsiteY31" fmla="*/ 2694510 h 6858000"/>
              <a:gd name="connsiteX32" fmla="*/ 229777 w 7516746"/>
              <a:gd name="connsiteY32" fmla="*/ 2564209 h 6858000"/>
              <a:gd name="connsiteX33" fmla="*/ 225071 w 7516746"/>
              <a:gd name="connsiteY33" fmla="*/ 2436650 h 6858000"/>
              <a:gd name="connsiteX34" fmla="*/ 211792 w 7516746"/>
              <a:gd name="connsiteY34" fmla="*/ 2187704 h 6858000"/>
              <a:gd name="connsiteX35" fmla="*/ 197673 w 7516746"/>
              <a:gd name="connsiteY35" fmla="*/ 1949046 h 6858000"/>
              <a:gd name="connsiteX36" fmla="*/ 182880 w 7516746"/>
              <a:gd name="connsiteY36" fmla="*/ 1719989 h 6858000"/>
              <a:gd name="connsiteX37" fmla="*/ 166575 w 7516746"/>
              <a:gd name="connsiteY37" fmla="*/ 1503276 h 6858000"/>
              <a:gd name="connsiteX38" fmla="*/ 149598 w 7516746"/>
              <a:gd name="connsiteY38" fmla="*/ 1296164 h 6858000"/>
              <a:gd name="connsiteX39" fmla="*/ 131277 w 7516746"/>
              <a:gd name="connsiteY39" fmla="*/ 1104140 h 6858000"/>
              <a:gd name="connsiteX40" fmla="*/ 113291 w 7516746"/>
              <a:gd name="connsiteY40" fmla="*/ 923775 h 6858000"/>
              <a:gd name="connsiteX41" fmla="*/ 95627 w 7516746"/>
              <a:gd name="connsiteY41" fmla="*/ 760771 h 6858000"/>
              <a:gd name="connsiteX42" fmla="*/ 109181 w 7516746"/>
              <a:gd name="connsiteY42" fmla="*/ 757382 h 6858000"/>
              <a:gd name="connsiteX43" fmla="*/ 192309 w 7516746"/>
              <a:gd name="connsiteY43" fmla="*/ 701964 h 6858000"/>
              <a:gd name="connsiteX44" fmla="*/ 220018 w 7516746"/>
              <a:gd name="connsiteY44" fmla="*/ 683491 h 6858000"/>
              <a:gd name="connsiteX45" fmla="*/ 247727 w 7516746"/>
              <a:gd name="connsiteY45" fmla="*/ 665018 h 6858000"/>
              <a:gd name="connsiteX46" fmla="*/ 275436 w 7516746"/>
              <a:gd name="connsiteY46" fmla="*/ 655782 h 6858000"/>
              <a:gd name="connsiteX47" fmla="*/ 303145 w 7516746"/>
              <a:gd name="connsiteY47" fmla="*/ 637309 h 6858000"/>
              <a:gd name="connsiteX48" fmla="*/ 330854 w 7516746"/>
              <a:gd name="connsiteY48" fmla="*/ 628073 h 6858000"/>
              <a:gd name="connsiteX49" fmla="*/ 386272 w 7516746"/>
              <a:gd name="connsiteY49" fmla="*/ 591127 h 6858000"/>
              <a:gd name="connsiteX50" fmla="*/ 441690 w 7516746"/>
              <a:gd name="connsiteY50" fmla="*/ 554182 h 6858000"/>
              <a:gd name="connsiteX51" fmla="*/ 469400 w 7516746"/>
              <a:gd name="connsiteY51" fmla="*/ 535709 h 6858000"/>
              <a:gd name="connsiteX52" fmla="*/ 497109 w 7516746"/>
              <a:gd name="connsiteY52" fmla="*/ 526473 h 6858000"/>
              <a:gd name="connsiteX53" fmla="*/ 580236 w 7516746"/>
              <a:gd name="connsiteY53" fmla="*/ 461818 h 6858000"/>
              <a:gd name="connsiteX54" fmla="*/ 607945 w 7516746"/>
              <a:gd name="connsiteY54" fmla="*/ 443345 h 6858000"/>
              <a:gd name="connsiteX55" fmla="*/ 663363 w 7516746"/>
              <a:gd name="connsiteY55" fmla="*/ 397164 h 6858000"/>
              <a:gd name="connsiteX56" fmla="*/ 746490 w 7516746"/>
              <a:gd name="connsiteY56" fmla="*/ 341745 h 6858000"/>
              <a:gd name="connsiteX57" fmla="*/ 774200 w 7516746"/>
              <a:gd name="connsiteY57" fmla="*/ 323273 h 6858000"/>
              <a:gd name="connsiteX58" fmla="*/ 792672 w 7516746"/>
              <a:gd name="connsiteY58" fmla="*/ 295564 h 6858000"/>
              <a:gd name="connsiteX59" fmla="*/ 820381 w 7516746"/>
              <a:gd name="connsiteY59" fmla="*/ 286327 h 6858000"/>
              <a:gd name="connsiteX60" fmla="*/ 848090 w 7516746"/>
              <a:gd name="connsiteY60" fmla="*/ 267855 h 6858000"/>
              <a:gd name="connsiteX61" fmla="*/ 875800 w 7516746"/>
              <a:gd name="connsiteY61" fmla="*/ 258618 h 6858000"/>
              <a:gd name="connsiteX62" fmla="*/ 931218 w 7516746"/>
              <a:gd name="connsiteY62" fmla="*/ 221673 h 6858000"/>
              <a:gd name="connsiteX63" fmla="*/ 958927 w 7516746"/>
              <a:gd name="connsiteY63" fmla="*/ 203200 h 6858000"/>
              <a:gd name="connsiteX64" fmla="*/ 995872 w 7516746"/>
              <a:gd name="connsiteY64" fmla="*/ 184727 h 6858000"/>
              <a:gd name="connsiteX65" fmla="*/ 1051290 w 7516746"/>
              <a:gd name="connsiteY65" fmla="*/ 157018 h 6858000"/>
              <a:gd name="connsiteX66" fmla="*/ 1088236 w 7516746"/>
              <a:gd name="connsiteY66" fmla="*/ 129309 h 6858000"/>
              <a:gd name="connsiteX67" fmla="*/ 1115945 w 7516746"/>
              <a:gd name="connsiteY67" fmla="*/ 110836 h 6858000"/>
              <a:gd name="connsiteX68" fmla="*/ 1171363 w 7516746"/>
              <a:gd name="connsiteY68" fmla="*/ 73891 h 6858000"/>
              <a:gd name="connsiteX69" fmla="*/ 1199072 w 7516746"/>
              <a:gd name="connsiteY69" fmla="*/ 55418 h 6858000"/>
              <a:gd name="connsiteX70" fmla="*/ 1226781 w 7516746"/>
              <a:gd name="connsiteY70" fmla="*/ 46182 h 6858000"/>
              <a:gd name="connsiteX71" fmla="*/ 1282200 w 7516746"/>
              <a:gd name="connsiteY71" fmla="*/ 92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516746" h="6858000">
                <a:moveTo>
                  <a:pt x="1291364" y="0"/>
                </a:moveTo>
                <a:lnTo>
                  <a:pt x="7516746" y="0"/>
                </a:lnTo>
                <a:lnTo>
                  <a:pt x="7516746" y="6858000"/>
                </a:lnTo>
                <a:lnTo>
                  <a:pt x="0" y="6858000"/>
                </a:lnTo>
                <a:lnTo>
                  <a:pt x="25045" y="6702325"/>
                </a:lnTo>
                <a:lnTo>
                  <a:pt x="48913" y="6547334"/>
                </a:lnTo>
                <a:lnTo>
                  <a:pt x="72277" y="6391658"/>
                </a:lnTo>
                <a:lnTo>
                  <a:pt x="92280" y="6235295"/>
                </a:lnTo>
                <a:lnTo>
                  <a:pt x="112452" y="6079619"/>
                </a:lnTo>
                <a:lnTo>
                  <a:pt x="131277" y="5923256"/>
                </a:lnTo>
                <a:lnTo>
                  <a:pt x="147413" y="5768951"/>
                </a:lnTo>
                <a:lnTo>
                  <a:pt x="162710" y="5612589"/>
                </a:lnTo>
                <a:lnTo>
                  <a:pt x="176662" y="5456912"/>
                </a:lnTo>
                <a:lnTo>
                  <a:pt x="188763" y="5303979"/>
                </a:lnTo>
                <a:lnTo>
                  <a:pt x="200866" y="5148988"/>
                </a:lnTo>
                <a:lnTo>
                  <a:pt x="210951" y="4996055"/>
                </a:lnTo>
                <a:lnTo>
                  <a:pt x="218851" y="4843121"/>
                </a:lnTo>
                <a:lnTo>
                  <a:pt x="227088" y="4690874"/>
                </a:lnTo>
                <a:lnTo>
                  <a:pt x="233979" y="4539998"/>
                </a:lnTo>
                <a:lnTo>
                  <a:pt x="238854" y="4390493"/>
                </a:lnTo>
                <a:lnTo>
                  <a:pt x="243057" y="4240989"/>
                </a:lnTo>
                <a:lnTo>
                  <a:pt x="247090" y="4092856"/>
                </a:lnTo>
                <a:lnTo>
                  <a:pt x="248940" y="3946781"/>
                </a:lnTo>
                <a:lnTo>
                  <a:pt x="250956" y="3800705"/>
                </a:lnTo>
                <a:lnTo>
                  <a:pt x="251965" y="3656687"/>
                </a:lnTo>
                <a:lnTo>
                  <a:pt x="250956" y="3514041"/>
                </a:lnTo>
                <a:lnTo>
                  <a:pt x="250956" y="3372766"/>
                </a:lnTo>
                <a:lnTo>
                  <a:pt x="248940" y="3232863"/>
                </a:lnTo>
                <a:lnTo>
                  <a:pt x="245914" y="3095703"/>
                </a:lnTo>
                <a:lnTo>
                  <a:pt x="243057" y="2959915"/>
                </a:lnTo>
                <a:lnTo>
                  <a:pt x="239863" y="2826869"/>
                </a:lnTo>
                <a:lnTo>
                  <a:pt x="234989" y="2694510"/>
                </a:lnTo>
                <a:lnTo>
                  <a:pt x="229777" y="2564209"/>
                </a:lnTo>
                <a:lnTo>
                  <a:pt x="225071" y="2436650"/>
                </a:lnTo>
                <a:lnTo>
                  <a:pt x="211792" y="2187704"/>
                </a:lnTo>
                <a:lnTo>
                  <a:pt x="197673" y="1949046"/>
                </a:lnTo>
                <a:lnTo>
                  <a:pt x="182880" y="1719989"/>
                </a:lnTo>
                <a:lnTo>
                  <a:pt x="166575" y="1503276"/>
                </a:lnTo>
                <a:lnTo>
                  <a:pt x="149598" y="1296164"/>
                </a:lnTo>
                <a:lnTo>
                  <a:pt x="131277" y="1104140"/>
                </a:lnTo>
                <a:lnTo>
                  <a:pt x="113291" y="923775"/>
                </a:lnTo>
                <a:lnTo>
                  <a:pt x="95627" y="760771"/>
                </a:lnTo>
                <a:lnTo>
                  <a:pt x="109181" y="757382"/>
                </a:lnTo>
                <a:lnTo>
                  <a:pt x="192309" y="701964"/>
                </a:lnTo>
                <a:lnTo>
                  <a:pt x="220018" y="683491"/>
                </a:lnTo>
                <a:cubicBezTo>
                  <a:pt x="229254" y="677333"/>
                  <a:pt x="237196" y="668528"/>
                  <a:pt x="247727" y="665018"/>
                </a:cubicBezTo>
                <a:lnTo>
                  <a:pt x="275436" y="655782"/>
                </a:lnTo>
                <a:cubicBezTo>
                  <a:pt x="284672" y="649624"/>
                  <a:pt x="293216" y="642273"/>
                  <a:pt x="303145" y="637309"/>
                </a:cubicBezTo>
                <a:cubicBezTo>
                  <a:pt x="311853" y="632955"/>
                  <a:pt x="322343" y="632801"/>
                  <a:pt x="330854" y="628073"/>
                </a:cubicBezTo>
                <a:cubicBezTo>
                  <a:pt x="350262" y="617291"/>
                  <a:pt x="367799" y="603442"/>
                  <a:pt x="386272" y="591127"/>
                </a:cubicBezTo>
                <a:lnTo>
                  <a:pt x="441690" y="554182"/>
                </a:lnTo>
                <a:cubicBezTo>
                  <a:pt x="450927" y="548024"/>
                  <a:pt x="458869" y="539219"/>
                  <a:pt x="469400" y="535709"/>
                </a:cubicBezTo>
                <a:lnTo>
                  <a:pt x="497109" y="526473"/>
                </a:lnTo>
                <a:cubicBezTo>
                  <a:pt x="540517" y="483065"/>
                  <a:pt x="513950" y="506010"/>
                  <a:pt x="580236" y="461818"/>
                </a:cubicBezTo>
                <a:cubicBezTo>
                  <a:pt x="589472" y="455660"/>
                  <a:pt x="601285" y="452226"/>
                  <a:pt x="607945" y="443345"/>
                </a:cubicBezTo>
                <a:cubicBezTo>
                  <a:pt x="641496" y="398611"/>
                  <a:pt x="621050" y="411268"/>
                  <a:pt x="663363" y="397164"/>
                </a:cubicBezTo>
                <a:lnTo>
                  <a:pt x="746490" y="341745"/>
                </a:lnTo>
                <a:lnTo>
                  <a:pt x="774200" y="323273"/>
                </a:lnTo>
                <a:cubicBezTo>
                  <a:pt x="780357" y="314037"/>
                  <a:pt x="784004" y="302499"/>
                  <a:pt x="792672" y="295564"/>
                </a:cubicBezTo>
                <a:cubicBezTo>
                  <a:pt x="800274" y="289482"/>
                  <a:pt x="811673" y="290681"/>
                  <a:pt x="820381" y="286327"/>
                </a:cubicBezTo>
                <a:cubicBezTo>
                  <a:pt x="830310" y="281363"/>
                  <a:pt x="838161" y="272819"/>
                  <a:pt x="848090" y="267855"/>
                </a:cubicBezTo>
                <a:cubicBezTo>
                  <a:pt x="856798" y="263501"/>
                  <a:pt x="867289" y="263346"/>
                  <a:pt x="875800" y="258618"/>
                </a:cubicBezTo>
                <a:cubicBezTo>
                  <a:pt x="895207" y="247836"/>
                  <a:pt x="912745" y="233988"/>
                  <a:pt x="931218" y="221673"/>
                </a:cubicBezTo>
                <a:cubicBezTo>
                  <a:pt x="940454" y="215515"/>
                  <a:pt x="948998" y="208165"/>
                  <a:pt x="958927" y="203200"/>
                </a:cubicBezTo>
                <a:cubicBezTo>
                  <a:pt x="971242" y="197042"/>
                  <a:pt x="983917" y="191558"/>
                  <a:pt x="995872" y="184727"/>
                </a:cubicBezTo>
                <a:cubicBezTo>
                  <a:pt x="1046004" y="156080"/>
                  <a:pt x="1000488" y="173953"/>
                  <a:pt x="1051290" y="157018"/>
                </a:cubicBezTo>
                <a:cubicBezTo>
                  <a:pt x="1063605" y="147782"/>
                  <a:pt x="1075709" y="138257"/>
                  <a:pt x="1088236" y="129309"/>
                </a:cubicBezTo>
                <a:cubicBezTo>
                  <a:pt x="1097269" y="122857"/>
                  <a:pt x="1107417" y="117943"/>
                  <a:pt x="1115945" y="110836"/>
                </a:cubicBezTo>
                <a:cubicBezTo>
                  <a:pt x="1162069" y="72399"/>
                  <a:pt x="1122668" y="90122"/>
                  <a:pt x="1171363" y="73891"/>
                </a:cubicBezTo>
                <a:cubicBezTo>
                  <a:pt x="1180599" y="67733"/>
                  <a:pt x="1189143" y="60382"/>
                  <a:pt x="1199072" y="55418"/>
                </a:cubicBezTo>
                <a:cubicBezTo>
                  <a:pt x="1207780" y="51064"/>
                  <a:pt x="1219178" y="52264"/>
                  <a:pt x="1226781" y="46182"/>
                </a:cubicBezTo>
                <a:cubicBezTo>
                  <a:pt x="1284770" y="-208"/>
                  <a:pt x="1197349" y="30450"/>
                  <a:pt x="1282200" y="923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66C60-B541-2799-7534-68E335FFD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172" y="1211581"/>
            <a:ext cx="5473952" cy="35890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Applications &amp; 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2000892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E2BBFAA-4C96-18BB-245C-F1A0F2175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69" y="845105"/>
            <a:ext cx="10586507" cy="516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36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02D415-279B-C172-1986-4AF0FCD5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Binary Communication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B7C0BE8-3A45-419B-D319-3A4F81104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79" r="3" b="3"/>
          <a:stretch/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 descr="A person holding a light&#10;&#10;Description automatically generated with low confidence">
            <a:extLst>
              <a:ext uri="{FF2B5EF4-FFF2-40B4-BE49-F238E27FC236}">
                <a16:creationId xmlns:a16="http://schemas.microsoft.com/office/drawing/2014/main" id="{D75EB05D-1EAD-2126-9355-004B2B67D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17648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2762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poster, art&#10;&#10;Description automatically generated">
            <a:extLst>
              <a:ext uri="{FF2B5EF4-FFF2-40B4-BE49-F238E27FC236}">
                <a16:creationId xmlns:a16="http://schemas.microsoft.com/office/drawing/2014/main" id="{385E6E1C-B247-48C3-F899-D225A9E9ED0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94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light bulb, incandescent light bulb&#10;&#10;Description automatically generated">
            <a:extLst>
              <a:ext uri="{FF2B5EF4-FFF2-40B4-BE49-F238E27FC236}">
                <a16:creationId xmlns:a16="http://schemas.microsoft.com/office/drawing/2014/main" id="{F1EE171F-2AB6-0696-1C8A-173804F33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63" y="800007"/>
            <a:ext cx="525111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37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197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F503A-C6C9-B5AE-CC0E-7EE59CDC4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Bits &amp; bytes</a:t>
            </a:r>
          </a:p>
        </p:txBody>
      </p:sp>
      <p:pic>
        <p:nvPicPr>
          <p:cNvPr id="7" name="Picture 6" descr="A diagram of light bulbs and binary code&#10;&#10;Description automatically generated with low confidence">
            <a:extLst>
              <a:ext uri="{FF2B5EF4-FFF2-40B4-BE49-F238E27FC236}">
                <a16:creationId xmlns:a16="http://schemas.microsoft.com/office/drawing/2014/main" id="{784F7CCE-E3DF-BA0C-0E38-4428B78B1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10" y="1320442"/>
            <a:ext cx="6921364" cy="422203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4090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AC8A047-A0E4-00EE-A5BF-3046EF03981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694668" y="2269671"/>
            <a:ext cx="7728860" cy="2318658"/>
          </a:xfrm>
        </p:spPr>
      </p:pic>
    </p:spTree>
    <p:extLst>
      <p:ext uri="{BB962C8B-B14F-4D97-AF65-F5344CB8AC3E}">
        <p14:creationId xmlns:p14="http://schemas.microsoft.com/office/powerpoint/2010/main" val="4005104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178E2DD-F037-249A-213D-6C3875BEA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07" y="800007"/>
            <a:ext cx="4728231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50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69FFAF8-110E-AF4C-487E-3CA2B757B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16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30D7-86D9-EF08-4643-83E19422E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base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6527D-D9DA-BDE3-298B-DCEAE849D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– Base 2 numbering (1, 0)</a:t>
            </a:r>
          </a:p>
          <a:p>
            <a:r>
              <a:rPr lang="en-US" dirty="0"/>
              <a:t>Octal – Base 8 numbering (0,1,2,3,4,5,6,7,8,9)</a:t>
            </a:r>
          </a:p>
          <a:p>
            <a:r>
              <a:rPr lang="en-US" dirty="0"/>
              <a:t>Decimal – base 10 communication (0-9)</a:t>
            </a:r>
          </a:p>
          <a:p>
            <a:r>
              <a:rPr lang="en-US" dirty="0"/>
              <a:t>Hexadecimal – base 16  (0-9, A-F)</a:t>
            </a:r>
          </a:p>
        </p:txBody>
      </p:sp>
    </p:spTree>
    <p:extLst>
      <p:ext uri="{BB962C8B-B14F-4D97-AF65-F5344CB8AC3E}">
        <p14:creationId xmlns:p14="http://schemas.microsoft.com/office/powerpoint/2010/main" val="510267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B22F-A9CB-47A9-9497-E57D7E28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translations!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D0DA0-6A7F-2617-9FE0-F07C58541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https://gchq.github.io/CyberChef/</a:t>
            </a:r>
          </a:p>
        </p:txBody>
      </p:sp>
    </p:spTree>
    <p:extLst>
      <p:ext uri="{BB962C8B-B14F-4D97-AF65-F5344CB8AC3E}">
        <p14:creationId xmlns:p14="http://schemas.microsoft.com/office/powerpoint/2010/main" val="76638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A916BC-D82A-A486-CB57-2B54AF37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2013856"/>
            <a:ext cx="7197726" cy="366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8000"/>
              <a:t>Operating Systems Overview</a:t>
            </a:r>
          </a:p>
        </p:txBody>
      </p:sp>
    </p:spTree>
    <p:extLst>
      <p:ext uri="{BB962C8B-B14F-4D97-AF65-F5344CB8AC3E}">
        <p14:creationId xmlns:p14="http://schemas.microsoft.com/office/powerpoint/2010/main" val="3143072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ear with compass turning gears without">
            <a:extLst>
              <a:ext uri="{FF2B5EF4-FFF2-40B4-BE49-F238E27FC236}">
                <a16:creationId xmlns:a16="http://schemas.microsoft.com/office/drawing/2014/main" id="{658699AE-378E-BDC9-FE6B-12E6232C3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F18D2B-3AFE-FC04-810C-BF69B599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Memory </a:t>
            </a:r>
            <a:r>
              <a:rPr lang="en-US" sz="4800" strike="sngStrike" dirty="0"/>
              <a:t>Mis</a:t>
            </a:r>
            <a:r>
              <a:rPr lang="en-US" sz="4800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2233173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CE0CC20-9633-E216-8C20-6F5C4D0D3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Buffer overflow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976EFD0-99C8-D2DB-48A4-ACA0949B9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094" y="643464"/>
            <a:ext cx="9010180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676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icrochips on a circuit board">
            <a:extLst>
              <a:ext uri="{FF2B5EF4-FFF2-40B4-BE49-F238E27FC236}">
                <a16:creationId xmlns:a16="http://schemas.microsoft.com/office/drawing/2014/main" id="{3C37FFA5-68D3-D91E-7F89-A2C136576D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0950" b="40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2FADBA-7105-D76D-3E8E-6938E4DCADEF}"/>
              </a:ext>
            </a:extLst>
          </p:cNvPr>
          <p:cNvSpPr txBox="1">
            <a:spLocks/>
          </p:cNvSpPr>
          <p:nvPr/>
        </p:nvSpPr>
        <p:spPr>
          <a:xfrm>
            <a:off x="3962399" y="1964267"/>
            <a:ext cx="7197726" cy="2421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800"/>
              <a:t>CPU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77681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3E49AAA-96D9-98F4-D0CC-84B90E46E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9" r="8308" b="-2"/>
          <a:stretch/>
        </p:blipFill>
        <p:spPr>
          <a:xfrm>
            <a:off x="-13812" y="10"/>
            <a:ext cx="6766273" cy="5545712"/>
          </a:xfrm>
          <a:custGeom>
            <a:avLst/>
            <a:gdLst/>
            <a:ahLst/>
            <a:cxnLst/>
            <a:rect l="l" t="t" r="r" b="b"/>
            <a:pathLst>
              <a:path w="6766273" h="5545722">
                <a:moveTo>
                  <a:pt x="0" y="0"/>
                </a:moveTo>
                <a:lnTo>
                  <a:pt x="6576149" y="0"/>
                </a:lnTo>
                <a:lnTo>
                  <a:pt x="6631498" y="194912"/>
                </a:lnTo>
                <a:cubicBezTo>
                  <a:pt x="6719480" y="536872"/>
                  <a:pt x="6766273" y="895364"/>
                  <a:pt x="6766273" y="1264785"/>
                </a:cubicBezTo>
                <a:cubicBezTo>
                  <a:pt x="6766273" y="3629081"/>
                  <a:pt x="4849632" y="5545722"/>
                  <a:pt x="2485336" y="5545722"/>
                </a:cubicBezTo>
                <a:cubicBezTo>
                  <a:pt x="1598725" y="5545722"/>
                  <a:pt x="775066" y="5276195"/>
                  <a:pt x="91824" y="4814605"/>
                </a:cubicBezTo>
                <a:lnTo>
                  <a:pt x="0" y="4749308"/>
                </a:ln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0B35B-19C9-07A6-740B-BE0617D143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43" r="28677" b="1"/>
          <a:stretch/>
        </p:blipFill>
        <p:spPr>
          <a:xfrm>
            <a:off x="6883677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2297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2E7C-9F6C-6768-B2D3-B57C8609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classifications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B5913-47BD-BE4E-5434-B89EBCCCE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Processed bits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Registers </a:t>
            </a:r>
          </a:p>
        </p:txBody>
      </p:sp>
    </p:spTree>
    <p:extLst>
      <p:ext uri="{BB962C8B-B14F-4D97-AF65-F5344CB8AC3E}">
        <p14:creationId xmlns:p14="http://schemas.microsoft.com/office/powerpoint/2010/main" val="31515817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732-2604-FB1E-E4DF-8F6B0DE3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CPU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B4E95-DC6A-1E8C-EF60-B9E6AB478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X86</a:t>
            </a:r>
          </a:p>
          <a:p>
            <a:pPr lvl="1"/>
            <a:r>
              <a:rPr lang="en-US" dirty="0"/>
              <a:t>Desktop PCs</a:t>
            </a:r>
          </a:p>
          <a:p>
            <a:pPr lvl="1"/>
            <a:r>
              <a:rPr lang="en-US" dirty="0"/>
              <a:t>Most Intel chips are built on this</a:t>
            </a:r>
          </a:p>
          <a:p>
            <a:pPr lvl="2"/>
            <a:r>
              <a:rPr lang="en-US" dirty="0"/>
              <a:t>More cores</a:t>
            </a:r>
          </a:p>
          <a:p>
            <a:r>
              <a:rPr lang="en-US" dirty="0"/>
              <a:t>Arm/A32</a:t>
            </a:r>
          </a:p>
          <a:p>
            <a:pPr lvl="1"/>
            <a:r>
              <a:rPr lang="en-US" dirty="0"/>
              <a:t>Small consumer electronic devices</a:t>
            </a:r>
          </a:p>
          <a:p>
            <a:r>
              <a:rPr lang="en-US" dirty="0"/>
              <a:t>Arm/A64</a:t>
            </a:r>
          </a:p>
          <a:p>
            <a:pPr lvl="1"/>
            <a:r>
              <a:rPr lang="en-US" dirty="0"/>
              <a:t>New </a:t>
            </a:r>
            <a:r>
              <a:rPr lang="en-US" dirty="0" err="1"/>
              <a:t>Macbook</a:t>
            </a:r>
            <a:r>
              <a:rPr lang="en-US" dirty="0"/>
              <a:t> Pro M1 &amp; M2</a:t>
            </a:r>
          </a:p>
          <a:p>
            <a:r>
              <a:rPr lang="en-US" dirty="0"/>
              <a:t>RISC-V</a:t>
            </a:r>
          </a:p>
        </p:txBody>
      </p:sp>
    </p:spTree>
    <p:extLst>
      <p:ext uri="{BB962C8B-B14F-4D97-AF65-F5344CB8AC3E}">
        <p14:creationId xmlns:p14="http://schemas.microsoft.com/office/powerpoint/2010/main" val="2054405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9E192A-4A8C-1B8C-D788-742B1471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dirty="0"/>
              <a:t>How processing works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A2423C6-E7FC-BB1F-405B-BAEA80E50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060891"/>
            <a:ext cx="6921364" cy="474113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181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/>
              <a:t>Session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9" r="15105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Preview </a:t>
            </a:r>
            <a:r>
              <a:rPr lang="en-US" sz="3800">
                <a:solidFill>
                  <a:srgbClr val="FFFFFF"/>
                </a:solidFill>
              </a:rPr>
              <a:t>next session</a:t>
            </a:r>
            <a:endParaRPr lang="en-US" sz="3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lice of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BA9210EF-4A98-28A7-1C06-5A44B4058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63" y="800007"/>
            <a:ext cx="525111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07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0C265-2288-E1A8-09A1-9D59E121A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See you next time!</a:t>
            </a:r>
          </a:p>
        </p:txBody>
      </p:sp>
      <p:cxnSp>
        <p:nvCxnSpPr>
          <p:cNvPr id="25" name="Straight Connector 1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560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556D4-EB97-BC07-A400-6F5045EB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0" i="0" dirty="0"/>
              <a:t>Well-known Operating systems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19F048-17CF-19DF-C9B5-B6ECFD4EF04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/>
          <a:stretch/>
        </p:blipFill>
        <p:spPr>
          <a:xfrm>
            <a:off x="1108834" y="643464"/>
            <a:ext cx="9978700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4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8ABDF-704A-89C8-715F-00D91B89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Old &amp; Out of support windows versions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7A3B7A82-D06B-EC1B-C2DD-9EB5CAFD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606" y="1436403"/>
            <a:ext cx="5471927" cy="398082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74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87B6CC8-3E14-493D-A78F-075CD2E86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7E195E-11E3-8083-A59E-D902A56B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/>
              <a:t>Funny Linux variants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9053A5-C1DA-43AF-A312-5F5C1DAB3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4394" y="-307365"/>
            <a:ext cx="3985781" cy="2941419"/>
            <a:chOff x="1304394" y="-307365"/>
            <a:chExt cx="3985781" cy="2941419"/>
          </a:xfrm>
        </p:grpSpPr>
        <p:sp>
          <p:nvSpPr>
            <p:cNvPr id="18" name="Freeform 394">
              <a:extLst>
                <a:ext uri="{FF2B5EF4-FFF2-40B4-BE49-F238E27FC236}">
                  <a16:creationId xmlns:a16="http://schemas.microsoft.com/office/drawing/2014/main" id="{2A0CC989-DFC3-4120-AFB4-47E5A6FE0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1339066">
              <a:off x="1353416" y="-307365"/>
              <a:ext cx="3936759" cy="2941419"/>
            </a:xfrm>
            <a:custGeom>
              <a:avLst/>
              <a:gdLst>
                <a:gd name="connsiteX0" fmla="*/ 133467 w 3936759"/>
                <a:gd name="connsiteY0" fmla="*/ 2938615 h 2941419"/>
                <a:gd name="connsiteX1" fmla="*/ 115735 w 3936759"/>
                <a:gd name="connsiteY1" fmla="*/ 2941419 h 2941419"/>
                <a:gd name="connsiteX2" fmla="*/ 84727 w 3936759"/>
                <a:gd name="connsiteY2" fmla="*/ 2844877 h 2941419"/>
                <a:gd name="connsiteX3" fmla="*/ 0 w 3936759"/>
                <a:gd name="connsiteY3" fmla="*/ 2233444 h 2941419"/>
                <a:gd name="connsiteX4" fmla="*/ 2233444 w 3936759"/>
                <a:gd name="connsiteY4" fmla="*/ 0 h 2941419"/>
                <a:gd name="connsiteX5" fmla="*/ 3812728 w 3936759"/>
                <a:gd name="connsiteY5" fmla="*/ 654160 h 2941419"/>
                <a:gd name="connsiteX6" fmla="*/ 3936759 w 3936759"/>
                <a:gd name="connsiteY6" fmla="*/ 790630 h 2941419"/>
                <a:gd name="connsiteX7" fmla="*/ 3936759 w 3936759"/>
                <a:gd name="connsiteY7" fmla="*/ 816985 h 2941419"/>
                <a:gd name="connsiteX8" fmla="*/ 3800179 w 3936759"/>
                <a:gd name="connsiteY8" fmla="*/ 666709 h 2941419"/>
                <a:gd name="connsiteX9" fmla="*/ 2233444 w 3936759"/>
                <a:gd name="connsiteY9" fmla="*/ 17746 h 2941419"/>
                <a:gd name="connsiteX10" fmla="*/ 17746 w 3936759"/>
                <a:gd name="connsiteY10" fmla="*/ 2233444 h 2941419"/>
                <a:gd name="connsiteX11" fmla="*/ 101800 w 3936759"/>
                <a:gd name="connsiteY11" fmla="*/ 2840018 h 29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6759" h="2941419">
                  <a:moveTo>
                    <a:pt x="133467" y="2938615"/>
                  </a:moveTo>
                  <a:lnTo>
                    <a:pt x="115735" y="2941419"/>
                  </a:lnTo>
                  <a:lnTo>
                    <a:pt x="84727" y="2844877"/>
                  </a:lnTo>
                  <a:cubicBezTo>
                    <a:pt x="29540" y="2650559"/>
                    <a:pt x="0" y="2445451"/>
                    <a:pt x="0" y="2233444"/>
                  </a:cubicBezTo>
                  <a:cubicBezTo>
                    <a:pt x="0" y="999947"/>
                    <a:pt x="999947" y="0"/>
                    <a:pt x="2233444" y="0"/>
                  </a:cubicBezTo>
                  <a:cubicBezTo>
                    <a:pt x="2850193" y="0"/>
                    <a:pt x="3408554" y="249987"/>
                    <a:pt x="3812728" y="654160"/>
                  </a:cubicBezTo>
                  <a:lnTo>
                    <a:pt x="3936759" y="790630"/>
                  </a:lnTo>
                  <a:lnTo>
                    <a:pt x="3936759" y="816985"/>
                  </a:lnTo>
                  <a:lnTo>
                    <a:pt x="3800179" y="666709"/>
                  </a:lnTo>
                  <a:cubicBezTo>
                    <a:pt x="3399217" y="265747"/>
                    <a:pt x="2845293" y="17746"/>
                    <a:pt x="2233444" y="17746"/>
                  </a:cubicBezTo>
                  <a:cubicBezTo>
                    <a:pt x="1009748" y="17746"/>
                    <a:pt x="17746" y="1009748"/>
                    <a:pt x="17746" y="2233444"/>
                  </a:cubicBezTo>
                  <a:cubicBezTo>
                    <a:pt x="17746" y="2443767"/>
                    <a:pt x="47051" y="2647245"/>
                    <a:pt x="101800" y="2840018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1E7ACE-73DD-437A-B1B9-291571D4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304394" y="21544"/>
              <a:ext cx="3975954" cy="2449956"/>
              <a:chOff x="1304394" y="21544"/>
              <a:chExt cx="3975954" cy="244995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2F3C24E-E517-4A7A-B946-8A5893D720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2815851" y="23364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3CACF15-03C2-4A10-A07D-ABA9804847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2736381" y="231997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B3D3B9F-C17A-4424-8F4F-0D8128B88A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2656676" y="23019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03EE5F7-AA63-400B-BF1D-6D763D408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2581230" y="22782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226D913-A568-423C-9499-ECC87BC895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2506369" y="225419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C220C04-727D-4794-A57C-1A02B77C4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2428832" y="222557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DAB2E54-F0AF-45DC-992F-A3A1C8BB6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2353800" y="21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D945E3-A15D-47A3-8EB6-23B439070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2280067" y="216625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D8F960F-CA24-4FFD-8D5F-355DD989C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2208872" y="21290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87B8F8-7714-49F1-93DC-130BEC71E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2138715" y="20912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D67A59B-052A-487A-9D50-6D8BD07598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2068953" y="20508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25237AD-EE94-4DA6-AA47-79ECFB8675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2005435" y="200092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0A8D01E-FED0-4A7E-B9BF-CAB0E02A84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1939015" y="195306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90B38C4-8550-4459-92B4-3F73A30960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1876443" y="190580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79599C3-2D1E-441E-81AF-6147A4988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1816218" y="185240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839B6C0-4DE1-4102-95BF-C796C35C5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1754533" y="18007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AD9ED80-EDCC-46F5-A2E6-5FE76FE9E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1695696" y="17452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8C517BD-914B-4685-A0BF-73DB82373F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1642703" y="16886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AFC32E4-F706-4A25-A8B2-5B83451FB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1589155" y="16280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86A6989-5B39-4F61-A22A-0F3E18C02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1540536" y="156256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C0FC5A6-81D9-4E23-A170-54128F2B9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1491369" y="14993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36ED7D3-D2B7-43AE-8CFF-7FABD5E7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1447788" y="14345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10C7308-848B-4586-A47D-2670696FD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1407713" y="136492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E3D5DEF-B487-403F-966B-AEF0B268F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1365089" y="12954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4113111-ED4B-4F56-B101-55723658C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04394" y="1247707"/>
                <a:ext cx="66968" cy="47328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4F2BC75-FBDA-41B3-88C7-38E349F3A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18720" y="1181601"/>
                <a:ext cx="22648" cy="122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796E118-206D-4780-A364-A567349C8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2894376" y="234731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54FE736-4FCC-4ECF-BA0E-BB352552A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2973756" y="235848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F328C5-029B-4C2D-B8A7-2E12B0095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3055518" y="236301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AB2667C-4A1F-4D93-8471-F9B6C49DB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3134595" y="236710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D892A37-0031-41EC-94AC-0F499D4CE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3214883" y="2366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416443D-3FE2-4387-9267-CAB11059A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3295171" y="23668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7847495-6164-4A90-BAA1-FC752DA3A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3374026" y="23584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58B2C55-08C5-4987-A0EC-B17DD8D04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3452881" y="235001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E2635E9-6648-4D84-ADBD-C1881C69E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3532355" y="2333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772D126-7F6C-4947-A033-C96DF0537D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3611828" y="231796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04CFAF6-6835-44A6-8504-561175532C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3691302" y="230193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105136E-E301-4BF0-BDA5-891713E36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719066" flipH="1">
                <a:off x="3766911" y="227979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F65EE3C-4335-4221-A569-2F9A7AA2D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539066" flipH="1">
                <a:off x="3842733" y="2256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8516B9D-4E9C-4A04-9FB4-E3B57BA5EF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419066" flipH="1">
                <a:off x="3918743" y="22286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54928F0-8129-447E-ABFB-3E891F69B8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299066" flipH="1">
                <a:off x="3992587" y="21979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8BA1DE1-6FF3-43E8-AD4A-EB44E23D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179066" flipH="1">
                <a:off x="4065708" y="2161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1142EBA-47A0-42D9-A24B-8F04079D01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999066" flipH="1">
                <a:off x="4135354" y="21240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023088E-26B3-4FB7-9D15-8AFB40153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879066" flipH="1">
                <a:off x="4205000" y="208688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1363D83-EAF2-4BA0-95EA-C6D676AA5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759066" flipH="1">
                <a:off x="4276548" y="20447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B66EEA4-4EEB-4A34-9DF8-780F78DEFC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639066" flipH="1">
                <a:off x="4340275" y="199888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B249484-2341-40AC-96B5-C031EDD3F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459066" flipH="1">
                <a:off x="4407468" y="19536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89A6CEF-D3E1-4E38-AE33-A21E6E1B6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339066" flipH="1">
                <a:off x="4471127" y="190714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F1C1CC1-1EBE-4126-984A-708939C89F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219066" flipH="1">
                <a:off x="4532317" y="1850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F59B6BE-F973-49F1-A6DA-E9BD81EB4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099066" flipH="1">
                <a:off x="4592223" y="17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45B92BF-D0A1-4561-BC20-3533CCF5F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919066" flipH="1">
                <a:off x="4646421" y="174247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2098408-BCA5-4DE8-9836-AA0B3502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799066" flipH="1">
                <a:off x="4700827" y="168205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186A780-40EF-4806-8639-0FAB038C4E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679066" flipH="1">
                <a:off x="4755234" y="162163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B3C9596-8E09-498C-8BE4-BB66CEB05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559066" flipH="1">
                <a:off x="4801946" y="155764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3545CC44-A235-4A85-A473-552E5CA51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79066" flipH="1">
                <a:off x="4849048" y="14947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A2C6046-CD14-4746-B562-48EE184B0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259066" flipH="1">
                <a:off x="4897793" y="142941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60E086A-CD4D-4062-B46E-3D243C84C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39066" flipH="1">
                <a:off x="4939603" y="136075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79F9459-1E54-4B9E-A483-B2BA2CCDC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19066" flipH="1">
                <a:off x="4980050" y="129021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8115189-4C24-4720-B50C-83CC496ADB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39066" flipH="1">
                <a:off x="5011578" y="121844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95F876D-3470-404F-9243-5EC40DFE8F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19066" flipH="1">
                <a:off x="5044660" y="114554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FE1A81A-6E19-4769-A769-752E316AF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599066" flipH="1">
                <a:off x="5077077" y="107158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91CBFA3-B405-4674-8898-BB7C54B63D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79066" flipH="1">
                <a:off x="5108515" y="99762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0F675CC-B913-4DEB-89A9-BB0DE35FCF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99066" flipH="1">
                <a:off x="5132986" y="9212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E0D60A8-7DFE-482F-B4FC-07C02BBFA5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79066" flipH="1">
                <a:off x="5155617" y="843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0F0997A-644B-4DC0-BE1B-4A47AB1F1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059066" flipH="1">
                <a:off x="5173543" y="7672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EADD15C-633F-4017-8B18-EA5D36C2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39066" flipH="1">
                <a:off x="5189220" y="68681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FEB1DA1-3A98-4123-8523-28DBC35C4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759066" flipH="1">
                <a:off x="5203298" y="60793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6453361-9F63-4034-9971-4882158EB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39066" flipH="1">
                <a:off x="5217376" y="52905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B8A1138-4A40-46E4-8CB6-1BEBD017A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19066" flipH="1">
                <a:off x="5219297" y="44952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DEE98DD-DA99-4522-A88D-1C08AB35C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99066" flipH="1">
                <a:off x="5221217" y="36999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629849E-30FB-43BD-912C-7AC793D16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19066" flipH="1">
                <a:off x="5227184" y="28770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D8DC402-1874-4BAD-B72A-0DB6A46AE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99066" flipH="1">
                <a:off x="5222512" y="20895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13E2C7D-5231-4247-BEDD-F076294A2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979066" flipH="1">
                <a:off x="5218052" y="12886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9AA7F7C0-A42C-43A2-80CE-CCB124FDBE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59066" flipH="1">
                <a:off x="5211120" y="4701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72AB0D0-1FCB-4B76-B7D8-A1971BE7D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79066" flipH="1">
                <a:off x="5198033" y="-2968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9BFC0FC-BF8E-4AAB-839D-FFE5A5429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1778" y="2667453"/>
            <a:ext cx="1070380" cy="4191252"/>
            <a:chOff x="2941778" y="2667453"/>
            <a:chExt cx="1070380" cy="419125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7AFE548-A1F1-4495-89D5-FAEB1311D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941778" y="3200408"/>
              <a:ext cx="885940" cy="3658297"/>
              <a:chOff x="2941778" y="3200408"/>
              <a:chExt cx="885940" cy="3658297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1C8E530-811E-4E01-8969-CA0FB79FF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04888" flipH="1">
                <a:off x="3256573" y="677981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69D3136-75DF-4206-956A-279FEC8B1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84888" flipH="1">
                <a:off x="3314833" y="667887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00B742F-F1D3-4BC5-A650-5E5D110E9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04888" flipH="1">
                <a:off x="3378190" y="657672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DACBFE2-32E6-4B31-A0F1-2F73BDBAF8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84888" flipH="1">
                <a:off x="3436007" y="64750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7C8B670-C311-4FE2-856E-72FD25F19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64888" flipH="1">
                <a:off x="3484450" y="63614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E1CB7D5-8CEC-4F16-B833-C8CA3251D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44888" flipH="1">
                <a:off x="3532971" y="62527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9BF9A95-2848-4DB1-A322-2DEF7CFFF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64888" flipH="1">
                <a:off x="3572889" y="614546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1655FA9-E402-464A-B834-B9BF918F7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344888" flipH="1">
                <a:off x="3609700" y="603056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E703E25-BDC3-48A2-8EE7-812AF9B1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24888" flipH="1">
                <a:off x="3646510" y="591566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6B8D0C1-3603-4E1A-9587-A083C1A54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04888" flipH="1">
                <a:off x="3670741" y="580063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9358046-E400-48CC-B338-2C390DE39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24888" flipH="1">
                <a:off x="3696153" y="568682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1B006D4-89A2-43D7-BFA8-B70AF3F7F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804888" flipH="1">
                <a:off x="3722316" y="5568741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4AF535CA-ADAF-4783-98A9-A56188856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84888" flipH="1">
                <a:off x="3737065" y="545037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079D38BB-8A8D-4DFB-B3D6-8A337A1A9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64888" flipH="1">
                <a:off x="3748830" y="533029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E8309B5-4A68-4D6C-B7A2-FFCB3CC75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84888" flipH="1">
                <a:off x="3747770" y="5213979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67719F25-FC3D-4257-A6E0-FA6E53C55F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64888" flipH="1">
                <a:off x="3748126" y="50951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CEAD808-5181-499E-8029-9BBD45072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144888" flipH="1">
                <a:off x="3746936" y="49753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833C6CB-F586-4534-891C-05E14EC05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24888" flipH="1">
                <a:off x="3744424" y="48561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322DA61-797B-4FC1-BEAB-AC65AEF1FB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44888" flipH="1">
                <a:off x="3731044" y="473796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D1F9FD3-8946-4515-820F-A3FA331D4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724888" flipH="1">
                <a:off x="3714431" y="461925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B4AFE36B-6249-4BEF-9752-AD5BC4BA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04888" flipH="1">
                <a:off x="3692114" y="45048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2B85882-3535-490E-9334-89A58D347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484888" flipH="1">
                <a:off x="3664306" y="438644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F6A8FAD-A040-4657-B3D3-6B1A8C0F9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304888" flipH="1">
                <a:off x="3635304" y="427113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1BE435CB-92C8-4BE3-B412-F3DFF64B72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184888" flipH="1">
                <a:off x="3606302" y="415582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FF76230-D644-4DA5-9E80-F0688CB07E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064888" flipH="1">
                <a:off x="3560459" y="40470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E6352973-882F-449B-BD82-1653A8542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944888" flipH="1">
                <a:off x="3514615" y="393826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0C483037-8490-4FC4-909B-B9738D24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764888" flipH="1">
                <a:off x="3472562" y="382328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2ACA8F8-F236-4D26-ADB0-F61FBD25B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44888" flipH="1">
                <a:off x="3418275" y="37195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DF0B241-ABD7-4949-BBDA-6285680BE0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524888" flipH="1">
                <a:off x="3363457" y="361393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A5A44A15-EF14-4EC3-99FA-34DFE18C1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404888" flipH="1">
                <a:off x="3304217" y="35074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B7347DD-7F44-492E-BD6E-11F270DBE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224888" flipH="1">
                <a:off x="3239792" y="3411600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6655349-619F-4EEB-A88A-9E6744196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104888" flipH="1">
                <a:off x="3164790" y="33147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8B79D492-0F9F-4299-90D0-B4D21365F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84888" flipH="1">
                <a:off x="3092263" y="321930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58EC2F2-22B9-4679-A14E-7482E62F5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64888" flipH="1">
                <a:off x="3017791" y="312439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Freeform 354">
              <a:extLst>
                <a:ext uri="{FF2B5EF4-FFF2-40B4-BE49-F238E27FC236}">
                  <a16:creationId xmlns:a16="http://schemas.microsoft.com/office/drawing/2014/main" id="{236CFB8A-D5CC-4EC4-B366-BCF49EE08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9884888">
              <a:off x="2988669" y="2667453"/>
              <a:ext cx="1023489" cy="4136689"/>
            </a:xfrm>
            <a:custGeom>
              <a:avLst/>
              <a:gdLst>
                <a:gd name="connsiteX0" fmla="*/ 514487 w 1023489"/>
                <a:gd name="connsiteY0" fmla="*/ 4136689 h 4136689"/>
                <a:gd name="connsiteX1" fmla="*/ 479796 w 1023489"/>
                <a:gd name="connsiteY1" fmla="*/ 4082575 h 4136689"/>
                <a:gd name="connsiteX2" fmla="*/ 0 w 1023489"/>
                <a:gd name="connsiteY2" fmla="*/ 2364087 h 4136689"/>
                <a:gd name="connsiteX3" fmla="*/ 970682 w 1023489"/>
                <a:gd name="connsiteY3" fmla="*/ 20654 h 4136689"/>
                <a:gd name="connsiteX4" fmla="*/ 993407 w 1023489"/>
                <a:gd name="connsiteY4" fmla="*/ 0 h 4136689"/>
                <a:gd name="connsiteX5" fmla="*/ 1023489 w 1023489"/>
                <a:gd name="connsiteY5" fmla="*/ 8202 h 4136689"/>
                <a:gd name="connsiteX6" fmla="*/ 989302 w 1023489"/>
                <a:gd name="connsiteY6" fmla="*/ 39274 h 4136689"/>
                <a:gd name="connsiteX7" fmla="*/ 26333 w 1023489"/>
                <a:gd name="connsiteY7" fmla="*/ 2364087 h 4136689"/>
                <a:gd name="connsiteX8" fmla="*/ 502317 w 1023489"/>
                <a:gd name="connsiteY8" fmla="*/ 4068922 h 4136689"/>
                <a:gd name="connsiteX9" fmla="*/ 536898 w 1023489"/>
                <a:gd name="connsiteY9" fmla="*/ 4122864 h 413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3489" h="4136689">
                  <a:moveTo>
                    <a:pt x="514487" y="4136689"/>
                  </a:moveTo>
                  <a:lnTo>
                    <a:pt x="479796" y="4082575"/>
                  </a:lnTo>
                  <a:cubicBezTo>
                    <a:pt x="175330" y="3581492"/>
                    <a:pt x="0" y="2993264"/>
                    <a:pt x="0" y="2364087"/>
                  </a:cubicBezTo>
                  <a:cubicBezTo>
                    <a:pt x="0" y="1448919"/>
                    <a:pt x="370945" y="620390"/>
                    <a:pt x="970682" y="20654"/>
                  </a:cubicBezTo>
                  <a:lnTo>
                    <a:pt x="993407" y="0"/>
                  </a:lnTo>
                  <a:lnTo>
                    <a:pt x="1023489" y="8202"/>
                  </a:lnTo>
                  <a:lnTo>
                    <a:pt x="989302" y="39274"/>
                  </a:lnTo>
                  <a:cubicBezTo>
                    <a:pt x="394330" y="634245"/>
                    <a:pt x="26333" y="1456191"/>
                    <a:pt x="26333" y="2364087"/>
                  </a:cubicBezTo>
                  <a:cubicBezTo>
                    <a:pt x="26333" y="2988265"/>
                    <a:pt x="200269" y="3571818"/>
                    <a:pt x="502317" y="4068922"/>
                  </a:cubicBezTo>
                  <a:lnTo>
                    <a:pt x="536898" y="4122864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C733035-E3B0-4503-8AD1-A8AD345C5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5109742" y="1091236"/>
            <a:ext cx="2877042" cy="2500298"/>
            <a:chOff x="5281603" y="104899"/>
            <a:chExt cx="6910397" cy="6005491"/>
          </a:xfrm>
        </p:grpSpPr>
        <p:sp>
          <p:nvSpPr>
            <p:cNvPr id="135" name="Freeform 532">
              <a:extLst>
                <a:ext uri="{FF2B5EF4-FFF2-40B4-BE49-F238E27FC236}">
                  <a16:creationId xmlns:a16="http://schemas.microsoft.com/office/drawing/2014/main" id="{060686AE-2604-49AC-96FE-95DE3926C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4D0AC67-8CED-4685-9EA6-D9A292685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26223F4-4FBD-480E-9C92-291961DB83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DD69673-15CA-42F2-B172-9A6228114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AA1DE507-E255-4901-9A13-225CAC434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01C28D5A-8204-4E22-B598-A50CC9CAB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FCCC9FE2-617B-4AAC-885F-EEA8D0500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8B2AD70-681D-48E1-BFCD-256FD207E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45E4A4A-6520-4ED1-B1F4-92F7A246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9C8D953-0679-4FD4-8D8F-CA98E3529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84BFF03-7516-4075-9220-6B0E6343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565D2F6-D8EC-4FBE-A5B3-2CFFD47EF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619CBD6C-F312-4BC7-988D-E668D7A1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68F19D8-6E6A-40CE-ACFE-31AB3D946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3747A3E-9566-47FC-8467-E6AA95FDC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8433EB9-4D02-4738-A58D-C9BFD617C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2DA60593-0FB9-400D-A7E8-950C70136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91357033-493E-4BB5-90CE-50B15B892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9E0C057-1791-4F43-8D83-02D46B602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60A0B44A-7297-4BAC-A7FC-63DC1E957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EB46B32-3AF2-4CEF-BA6D-2F28AD11B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2F0294A-F34F-455C-B6F6-9932D1F90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8FC295C-8260-4059-B0A7-3BF90787C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A927E98-F4E6-41F4-817A-0EB99C875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B9F5E23-9B1F-45F2-91BC-6156E9D41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DAFC55F-5F38-4EFF-94AE-D48729ABD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F03A776-4194-47B3-8F5D-90D0B4CFD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8B4BBFD3-E7B2-449A-9C0B-A6F4FF8CC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B50DFBF-D716-4730-8A6A-46CBA33DD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BFA276E-82F2-4AB9-881D-FF2FFB3FA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F4033428-2D66-4162-95BD-2F12AE214E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32FABEB-7D31-4F74-8A8D-611EB31FA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2A4BEEF-4C3B-48A5-AE18-0657A9C9D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B053EEFA-1D75-42F7-BE4A-1942EABF9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A7A9C9C-3652-48C3-991A-5C09CC41B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EC3A9C0-F263-4B32-A75E-8AF7DF85E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B705704-77CA-45BE-9A33-EFC7761F4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2F85FF6-A2E4-40A6-A585-8E90A1232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3C0D6C1-D5DE-43CC-8E5E-EE2D977B3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A27F37C-7743-4071-B3A8-FE9891946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E6BE4277-0719-4C3F-AB91-A39219E95A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598D1FA-AC62-4198-B769-3A0A43C5DA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3FBC6465-F070-4C9C-BD72-70805E96A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E43C0142-FD19-450B-AEDD-1B112CDD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4326969B-EEC5-49C7-9B79-C60A74E99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D3FC748A-E18E-48D7-8221-B3C79B7728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743BEB50-3C60-480B-98E6-526D891E13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7A09EFF1-57B2-441C-A65D-F80F91AF8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653072-D2CB-44ED-8DAE-A4AAB6220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93439558-D82E-4DA9-BA07-56ECB1671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04E23B3D-96DA-422E-B3B9-5E63CC39A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44A63F3-E844-4CA3-96D5-86468D1A0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C37C5594-9A47-4042-86ED-4430B0C24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D6C36373-AEC5-42A3-A736-A7DA9522C8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B6F500A8-1222-4633-B864-FE1A46EFB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DC00E85-B502-4F51-90EF-E127C969E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A4B7F86C-370B-445E-816B-FB7AF98478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C6C76C6-CADA-4A5B-8B5F-1B329A469C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B58DBA9-FB9A-4144-BEB9-F6DDADF22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A979C210-280E-4C43-A203-05A4CC434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C350E9D-801B-44C8-83BB-DDF0A2CC69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7AC5A19-E4BA-448B-85AB-9659A6166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89B4562-E063-419D-A8B1-B5F229D9E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247D239-ADA9-42E2-BAE8-870D91D3A7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50D3499-2A11-458E-A5FA-DEA58C3ED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4D67E724-8448-4793-AEA4-662559D11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1047D62E-2BEC-4ED3-838A-9F1CB9E4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85884BAE-AFFF-42B1-A55E-DCB2AD78F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AE3B6F5C-B0E2-49BA-B4DD-F2375F09E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2D34BCE5-06E2-4638-87F6-01DA4512E8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4C0653E4-19C5-40F7-99CD-0D36B207E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75B739F-5AAE-41A6-8994-2D1663E19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E57B1015-CC8B-44E4-8ABA-5FB69D679A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749C5BB-0E8C-4B72-931F-174B6A5F53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EBF5136-E025-49A5-947E-4FDCDAAC4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7A5B4E44-6117-4E41-972F-977A80B7F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C4BBE1-A7E3-40CB-8CDC-334BF7809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F0E7B3F-9823-4F1A-ABC3-574D90DC1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798F0AEB-4870-4B69-9D50-8BE962BB89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0822636C-45FF-46D6-BAA4-BABB54497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17C7743-A9D8-554B-BC65-E9E22ADC7D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5" r="6" b="20810"/>
          <a:stretch/>
        </p:blipFill>
        <p:spPr>
          <a:xfrm>
            <a:off x="1215882" y="10"/>
            <a:ext cx="3910184" cy="2304168"/>
          </a:xfrm>
          <a:custGeom>
            <a:avLst/>
            <a:gdLst/>
            <a:ahLst/>
            <a:cxnLst/>
            <a:rect l="l" t="t" r="r" b="b"/>
            <a:pathLst>
              <a:path w="3910184" h="2304178">
                <a:moveTo>
                  <a:pt x="32864" y="0"/>
                </a:moveTo>
                <a:lnTo>
                  <a:pt x="3877322" y="0"/>
                </a:lnTo>
                <a:lnTo>
                  <a:pt x="3900090" y="149190"/>
                </a:lnTo>
                <a:cubicBezTo>
                  <a:pt x="3906765" y="214915"/>
                  <a:pt x="3910184" y="281602"/>
                  <a:pt x="3910184" y="349087"/>
                </a:cubicBezTo>
                <a:cubicBezTo>
                  <a:pt x="3910184" y="1428854"/>
                  <a:pt x="3034859" y="2304178"/>
                  <a:pt x="1955092" y="2304178"/>
                </a:cubicBezTo>
                <a:cubicBezTo>
                  <a:pt x="875325" y="2304178"/>
                  <a:pt x="0" y="1428854"/>
                  <a:pt x="0" y="349087"/>
                </a:cubicBezTo>
                <a:cubicBezTo>
                  <a:pt x="0" y="281602"/>
                  <a:pt x="3419" y="214915"/>
                  <a:pt x="10094" y="149190"/>
                </a:cubicBezTo>
                <a:close/>
              </a:path>
            </a:pathLst>
          </a:cu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0876E51-226B-0A93-D438-5934D9029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3" r="11952"/>
          <a:stretch/>
        </p:blipFill>
        <p:spPr>
          <a:xfrm>
            <a:off x="-219" y="2273740"/>
            <a:ext cx="3622862" cy="4584260"/>
          </a:xfrm>
          <a:custGeom>
            <a:avLst/>
            <a:gdLst/>
            <a:ahLst/>
            <a:cxnLst/>
            <a:rect l="l" t="t" r="r" b="b"/>
            <a:pathLst>
              <a:path w="3622862" h="4584260">
                <a:moveTo>
                  <a:pt x="706129" y="0"/>
                </a:moveTo>
                <a:cubicBezTo>
                  <a:pt x="2316996" y="0"/>
                  <a:pt x="3622862" y="1305866"/>
                  <a:pt x="3622862" y="2916733"/>
                </a:cubicBezTo>
                <a:cubicBezTo>
                  <a:pt x="3622862" y="3520808"/>
                  <a:pt x="3439225" y="4081993"/>
                  <a:pt x="3124730" y="4547506"/>
                </a:cubicBezTo>
                <a:lnTo>
                  <a:pt x="3097246" y="4584260"/>
                </a:lnTo>
                <a:lnTo>
                  <a:pt x="0" y="4584260"/>
                </a:lnTo>
                <a:lnTo>
                  <a:pt x="0" y="87518"/>
                </a:lnTo>
                <a:lnTo>
                  <a:pt x="47423" y="74689"/>
                </a:lnTo>
                <a:cubicBezTo>
                  <a:pt x="259105" y="25825"/>
                  <a:pt x="479601" y="0"/>
                  <a:pt x="706129" y="0"/>
                </a:cubicBezTo>
                <a:close/>
              </a:path>
            </a:pathLst>
          </a:custGeom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736EC46-F101-4A9F-986E-C9F5B5266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35618" y="-6743"/>
            <a:ext cx="4126199" cy="3805391"/>
            <a:chOff x="8335618" y="-6743"/>
            <a:chExt cx="4126199" cy="3805391"/>
          </a:xfrm>
        </p:grpSpPr>
        <p:sp>
          <p:nvSpPr>
            <p:cNvPr id="217" name="Freeform 472">
              <a:extLst>
                <a:ext uri="{FF2B5EF4-FFF2-40B4-BE49-F238E27FC236}">
                  <a16:creationId xmlns:a16="http://schemas.microsoft.com/office/drawing/2014/main" id="{59EA9385-3D21-4D34-B13A-24FB9E8E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739066">
              <a:off x="8643787" y="-19382"/>
              <a:ext cx="3509861" cy="4126199"/>
            </a:xfrm>
            <a:custGeom>
              <a:avLst/>
              <a:gdLst>
                <a:gd name="connsiteX0" fmla="*/ 3506004 w 3509861"/>
                <a:gd name="connsiteY0" fmla="*/ 51598 h 4126199"/>
                <a:gd name="connsiteX1" fmla="*/ 3509861 w 3509861"/>
                <a:gd name="connsiteY1" fmla="*/ 75992 h 4126199"/>
                <a:gd name="connsiteX2" fmla="*/ 3265815 w 3509861"/>
                <a:gd name="connsiteY2" fmla="*/ 38747 h 4126199"/>
                <a:gd name="connsiteX3" fmla="*/ 2965063 w 3509861"/>
                <a:gd name="connsiteY3" fmla="*/ 23559 h 4126199"/>
                <a:gd name="connsiteX4" fmla="*/ 23559 w 3509861"/>
                <a:gd name="connsiteY4" fmla="*/ 2965064 h 4126199"/>
                <a:gd name="connsiteX5" fmla="*/ 195913 w 3509861"/>
                <a:gd name="connsiteY5" fmla="*/ 3959533 h 4126199"/>
                <a:gd name="connsiteX6" fmla="*/ 260715 w 3509861"/>
                <a:gd name="connsiteY6" fmla="*/ 4122429 h 4126199"/>
                <a:gd name="connsiteX7" fmla="*/ 236868 w 3509861"/>
                <a:gd name="connsiteY7" fmla="*/ 4126199 h 4126199"/>
                <a:gd name="connsiteX8" fmla="*/ 173735 w 3509861"/>
                <a:gd name="connsiteY8" fmla="*/ 3967497 h 4126199"/>
                <a:gd name="connsiteX9" fmla="*/ 0 w 3509861"/>
                <a:gd name="connsiteY9" fmla="*/ 2965064 h 4126199"/>
                <a:gd name="connsiteX10" fmla="*/ 2965063 w 3509861"/>
                <a:gd name="connsiteY10" fmla="*/ 0 h 4126199"/>
                <a:gd name="connsiteX11" fmla="*/ 3268224 w 3509861"/>
                <a:gd name="connsiteY11" fmla="*/ 15309 h 412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9861" h="4126199">
                  <a:moveTo>
                    <a:pt x="3506004" y="51598"/>
                  </a:moveTo>
                  <a:lnTo>
                    <a:pt x="3509861" y="75992"/>
                  </a:lnTo>
                  <a:lnTo>
                    <a:pt x="3265815" y="38747"/>
                  </a:lnTo>
                  <a:cubicBezTo>
                    <a:pt x="3166930" y="28704"/>
                    <a:pt x="3066597" y="23559"/>
                    <a:pt x="2965063" y="23559"/>
                  </a:cubicBezTo>
                  <a:cubicBezTo>
                    <a:pt x="1340516" y="23559"/>
                    <a:pt x="23559" y="1340516"/>
                    <a:pt x="23559" y="2965064"/>
                  </a:cubicBezTo>
                  <a:cubicBezTo>
                    <a:pt x="23560" y="3314088"/>
                    <a:pt x="84347" y="3648914"/>
                    <a:pt x="195913" y="3959533"/>
                  </a:cubicBezTo>
                  <a:lnTo>
                    <a:pt x="260715" y="4122429"/>
                  </a:lnTo>
                  <a:lnTo>
                    <a:pt x="236868" y="4126199"/>
                  </a:lnTo>
                  <a:lnTo>
                    <a:pt x="173735" y="3967497"/>
                  </a:lnTo>
                  <a:cubicBezTo>
                    <a:pt x="61275" y="3654391"/>
                    <a:pt x="0" y="3316882"/>
                    <a:pt x="0" y="2965064"/>
                  </a:cubicBezTo>
                  <a:cubicBezTo>
                    <a:pt x="0" y="1327504"/>
                    <a:pt x="1327504" y="0"/>
                    <a:pt x="2965063" y="0"/>
                  </a:cubicBezTo>
                  <a:cubicBezTo>
                    <a:pt x="3067411" y="0"/>
                    <a:pt x="3168547" y="5186"/>
                    <a:pt x="3268224" y="15309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7513CEBB-25EB-45D6-B82A-60A5C5024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86805" y="-6743"/>
              <a:ext cx="3463561" cy="3785601"/>
              <a:chOff x="8686805" y="-6743"/>
              <a:chExt cx="3463561" cy="3785601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FA7277A-528C-4A6C-941E-761E0AD16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739066" flipH="1">
                <a:off x="8795466" y="4390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50BEDC85-154E-40EF-9F1B-366462820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859066" flipH="1">
                <a:off x="8817382" y="3335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A141DEEB-A27A-4D2D-9EB0-3E9FFC1FF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979066" flipH="1">
                <a:off x="8841253" y="2277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7C56D2A9-EFDC-4555-9524-682B62780F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099066" flipH="1">
                <a:off x="8872780" y="12756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F28B9091-30F7-4329-A9AF-4864F63CB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279066" flipH="1">
                <a:off x="8904709" y="2818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A2A7D25A-9C16-45B3-B757-CB5C818B2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399066" flipH="1">
                <a:off x="8942715" y="-7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9EA82F5-3DB0-4D16-BC47-A8274008F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559066" flipH="1">
                <a:off x="8781091" y="54329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2376144F-2062-4EA2-B107-885D23EF7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439066" flipH="1">
                <a:off x="8766257" y="64867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00ACC68D-A92C-43A6-9E67-0AF1CDEFC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319066" flipH="1">
                <a:off x="8760253" y="75722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9E3AC0F6-D75D-428F-8545-0C2E985D0F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199066" flipH="1">
                <a:off x="8754813" y="86220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4EA506A2-73B4-480F-9238-6C8E1792A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019066" flipH="1">
                <a:off x="8754971" y="96879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58F6C9DA-C613-43FF-9E8B-DFB369009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899066" flipH="1">
                <a:off x="8755130" y="10753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3764FA3A-6A6F-48B1-8D06-81CC4255B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779066" flipH="1">
                <a:off x="8766318" y="11800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02C4E68D-A6BF-457C-A997-8CF355D88F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659066" flipH="1">
                <a:off x="8777506" y="128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77E65B-F979-4A5D-B397-D93B5925A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479066" flipH="1">
                <a:off x="8798781" y="13902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04E5112C-8BE9-4A00-B0CB-E363DE4CA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359066" flipH="1">
                <a:off x="8820056" y="14957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6AC27022-4726-435D-ACB3-405EDE759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239066" flipH="1">
                <a:off x="8841331" y="160127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06F15705-9240-4447-992C-E388B1DAB3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119066" flipH="1">
                <a:off x="8870734" y="17016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8FC7441C-978B-4861-A57A-DD0FC87E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939066" flipH="1">
                <a:off x="8901919" y="180230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5E816D80-966C-44B6-A27B-CF3AF39B1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819066" flipH="1">
                <a:off x="8938578" y="190321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CDA705B0-5B66-410F-835F-AABFC552E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699066" flipH="1">
                <a:off x="8979385" y="20012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0437CBB3-98F4-443A-953A-78FF53CDF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579066" flipH="1">
                <a:off x="9028039" y="209832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58448AB1-09DE-40AA-8B25-3DA9F88AA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9077438" y="21907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41CAC219-1B86-4A16-AD68-C7D893953B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9126837" y="228324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8252D2A5-04F8-4874-A715-AA5FBCB98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9182708" y="23782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84D5314A-8380-42F7-979C-5E6A60053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9243661" y="246283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FA20EF6-6B2E-4971-A0E5-FB7D6BDEC2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9303730" y="2552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800D192B-3A7A-48B1-AD1E-ACD83548A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9365449" y="26365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923BC388-12DB-4FF3-9C46-48DD1F758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9440317" y="271778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B0C5285-64BF-4C75-9D9D-EF4BEA6F5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9511226" y="279731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24099C36-B04F-4701-9277-DB6C255D2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9584056" y="286926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13B2E38-BD39-489D-8415-380923ED1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9664273" y="294149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06169D4-7B4A-4F70-BC5F-C9E328B7D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9744490" y="301372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77572674-57DE-44ED-ABCF-AE6BEE230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9829433" y="307573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9C6C995-151C-4B2D-8AD0-4D4991C728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9912951" y="313826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904246BC-CF3B-46B0-ABA6-CFA4FE791E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9999678" y="32029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2296306-3FC8-4ACD-81BC-84C52CC16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10090827" y="32584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6AC4696-A1BE-48B5-8E84-4956361C7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10184468" y="331218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2C776318-91E1-4F19-A105-9E9E9D8CF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10279751" y="3354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82A89614-5D6D-4A14-9F34-DC79C4BAE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10376536" y="339795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9848CE01-C5C1-421B-BF78-8FB752D7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10474724" y="344099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FFC9A2CA-BB6C-4307-9757-8EA35AEAC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10572911" y="348272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C206D836-8B8B-496C-8D5A-E197BE9CC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10674235" y="351521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90BE283F-2A40-4CAE-91C8-707BA454D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10777184" y="35452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385CFD2B-14DD-414E-98AC-9BD43830AF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10878685" y="35690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53FC7D0D-5B64-4BC4-8F9F-90343722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0985523" y="358987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05BDC1DF-9D0C-45F2-ADC3-81C0AA7E2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11090248" y="36085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5DCF72C2-8F7C-4D33-BF75-BB9DB20F4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11194974" y="362725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916016D1-C18F-483B-A0E6-7C08A5F47D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11300553" y="362979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C6CDAF8A-CB8A-42C7-A96E-29AFDD414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11406133" y="36323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E6921BF1-E470-475B-9300-A43F4A238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11515381" y="36402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AFFBDD47-C5A4-4044-8E2C-206B3A49F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11619921" y="363406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F045AF69-D818-44A4-87C7-12144964C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11726244" y="36281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09D8DA51-A4FC-45CE-B28B-6EACAFAD9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11834913" y="36189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A6BE768-F8DB-463A-9472-3EC510890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11936733" y="36015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36FBF9B1-44D1-4B18-A590-FF97D8149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12043295" y="357595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B56678CE-D620-4C37-A0F8-ABD82996F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12147794" y="35518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8BF7CD6-0B3C-0B94-24CC-573C5DC55C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957" r="7791" b="-3"/>
          <a:stretch/>
        </p:blipFill>
        <p:spPr>
          <a:xfrm>
            <a:off x="5540446" y="780500"/>
            <a:ext cx="2851962" cy="2851962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B49E55B-4032-9243-48E8-D0A7D5CAF2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2588" b="-1"/>
          <a:stretch/>
        </p:blipFill>
        <p:spPr>
          <a:xfrm>
            <a:off x="8908937" y="-1"/>
            <a:ext cx="3283065" cy="3574038"/>
          </a:xfrm>
          <a:custGeom>
            <a:avLst/>
            <a:gdLst/>
            <a:ahLst/>
            <a:cxnLst/>
            <a:rect l="l" t="t" r="r" b="b"/>
            <a:pathLst>
              <a:path w="3283065" h="3574038">
                <a:moveTo>
                  <a:pt x="191559" y="0"/>
                </a:moveTo>
                <a:lnTo>
                  <a:pt x="3283065" y="0"/>
                </a:lnTo>
                <a:lnTo>
                  <a:pt x="3283065" y="3480152"/>
                </a:lnTo>
                <a:lnTo>
                  <a:pt x="3181697" y="3507574"/>
                </a:lnTo>
                <a:cubicBezTo>
                  <a:pt x="2993327" y="3551058"/>
                  <a:pt x="2797112" y="3574038"/>
                  <a:pt x="2595530" y="3574038"/>
                </a:cubicBezTo>
                <a:cubicBezTo>
                  <a:pt x="1162058" y="3574038"/>
                  <a:pt x="0" y="2411980"/>
                  <a:pt x="0" y="978508"/>
                </a:cubicBezTo>
                <a:cubicBezTo>
                  <a:pt x="0" y="642538"/>
                  <a:pt x="63834" y="321477"/>
                  <a:pt x="180034" y="2679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3323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1243</TotalTime>
  <Words>807</Words>
  <Application>Microsoft Office PowerPoint</Application>
  <PresentationFormat>Widescreen</PresentationFormat>
  <Paragraphs>121</Paragraphs>
  <Slides>60</Slides>
  <Notes>23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Celestial</vt:lpstr>
      <vt:lpstr>Introduction to Software Development</vt:lpstr>
      <vt:lpstr>Previous session questions</vt:lpstr>
      <vt:lpstr>Terms to listen for</vt:lpstr>
      <vt:lpstr>Applications &amp; Operating Systems</vt:lpstr>
      <vt:lpstr>Operating Systems Overview</vt:lpstr>
      <vt:lpstr>PowerPoint Presentation</vt:lpstr>
      <vt:lpstr>Well-known Operating systems</vt:lpstr>
      <vt:lpstr>Old &amp; Out of support windows versions</vt:lpstr>
      <vt:lpstr>Funny Linux variants</vt:lpstr>
      <vt:lpstr>Operating Systems vs Applications</vt:lpstr>
      <vt:lpstr>PowerPoint Presentation</vt:lpstr>
      <vt:lpstr>OS &amp; app differences</vt:lpstr>
      <vt:lpstr>Permissions</vt:lpstr>
      <vt:lpstr>What do permissions do?</vt:lpstr>
      <vt:lpstr>Linux permissions in practice</vt:lpstr>
      <vt:lpstr>Understanding permissions</vt:lpstr>
      <vt:lpstr>Linux permissions</vt:lpstr>
      <vt:lpstr>PowerPoint Presentation</vt:lpstr>
      <vt:lpstr>Power-on self-test (POST)</vt:lpstr>
      <vt:lpstr>The kernel</vt:lpstr>
      <vt:lpstr>PowerPoint Presentation</vt:lpstr>
      <vt:lpstr>PowerPoint Presentation</vt:lpstr>
      <vt:lpstr>PowerPoint Presentation</vt:lpstr>
      <vt:lpstr>PowerPoint Presentation</vt:lpstr>
      <vt:lpstr>Kernel operation </vt:lpstr>
      <vt:lpstr>Operating system Support</vt:lpstr>
      <vt:lpstr>10 minute break</vt:lpstr>
      <vt:lpstr>Applications</vt:lpstr>
      <vt:lpstr>Types of Applications</vt:lpstr>
      <vt:lpstr>Desktop Applications</vt:lpstr>
      <vt:lpstr>“thin” client vs “thick” client</vt:lpstr>
      <vt:lpstr>Mobile Applications</vt:lpstr>
      <vt:lpstr>website</vt:lpstr>
      <vt:lpstr>Web Applications</vt:lpstr>
      <vt:lpstr>Embedded software &amp; Systems</vt:lpstr>
      <vt:lpstr>PowerPoint Presentation</vt:lpstr>
      <vt:lpstr>Where does Iot fit?</vt:lpstr>
      <vt:lpstr>10 minute break</vt:lpstr>
      <vt:lpstr>Binary</vt:lpstr>
      <vt:lpstr>PowerPoint Presentation</vt:lpstr>
      <vt:lpstr>Binary Communication</vt:lpstr>
      <vt:lpstr>PowerPoint Presentation</vt:lpstr>
      <vt:lpstr>PowerPoint Presentation</vt:lpstr>
      <vt:lpstr>Bits &amp; bytes</vt:lpstr>
      <vt:lpstr>PowerPoint Presentation</vt:lpstr>
      <vt:lpstr>PowerPoint Presentation</vt:lpstr>
      <vt:lpstr>PowerPoint Presentation</vt:lpstr>
      <vt:lpstr>Other base formats</vt:lpstr>
      <vt:lpstr>Fun with translations!</vt:lpstr>
      <vt:lpstr>Memory Mismanagement</vt:lpstr>
      <vt:lpstr>Buffer overflow</vt:lpstr>
      <vt:lpstr>PowerPoint Presentation</vt:lpstr>
      <vt:lpstr>PowerPoint Presentation</vt:lpstr>
      <vt:lpstr>Processor classifications </vt:lpstr>
      <vt:lpstr>Common CPU Architectures</vt:lpstr>
      <vt:lpstr>How processing works</vt:lpstr>
      <vt:lpstr>Session review</vt:lpstr>
      <vt:lpstr>Question or clarifications?</vt:lpstr>
      <vt:lpstr>Preview next session</vt:lpstr>
      <vt:lpstr>See you next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2023-08-20T19:04:00Z</dcterms:modified>
</cp:coreProperties>
</file>